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7"/>
  </p:notesMasterIdLst>
  <p:handoutMasterIdLst>
    <p:handoutMasterId r:id="rId8"/>
  </p:handoutMasterIdLst>
  <p:sldIdLst>
    <p:sldId id="358" r:id="rId5"/>
    <p:sldId id="359" r:id="rId6"/>
  </p:sldIdLst>
  <p:sldSz cx="9144000" cy="5143500" type="screen16x9"/>
  <p:notesSz cx="6934200" cy="92202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2148" userDrawn="1">
          <p15:clr>
            <a:srgbClr val="A4A3A4"/>
          </p15:clr>
        </p15:guide>
        <p15:guide id="4"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peland, Ramona" initials="CR" lastIdx="11" clrIdx="0">
    <p:extLst>
      <p:ext uri="{19B8F6BF-5375-455C-9EA6-DF929625EA0E}">
        <p15:presenceInfo xmlns:p15="http://schemas.microsoft.com/office/powerpoint/2012/main" userId="S::Mona.Copeland@emc.com::561092b3-1a72-40ad-8e4d-f90ca4df9024" providerId="AD"/>
      </p:ext>
    </p:extLst>
  </p:cmAuthor>
  <p:cmAuthor id="2" name="McLean, Donald Beaton" initials="MB" lastIdx="1" clrIdx="1">
    <p:extLst>
      <p:ext uri="{19B8F6BF-5375-455C-9EA6-DF929625EA0E}">
        <p15:presenceInfo xmlns:p15="http://schemas.microsoft.com/office/powerpoint/2012/main" userId="S::donald.beaton.mclean@emc.com::1b0b6ac0-3269-4024-b51c-6321dfadc4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44444"/>
    <a:srgbClr val="1796FF"/>
    <a:srgbClr val="0076CE"/>
    <a:srgbClr val="7F7F7F"/>
    <a:srgbClr val="D9D9D9"/>
    <a:srgbClr val="232323"/>
    <a:srgbClr val="6E2585"/>
    <a:srgbClr val="808080"/>
    <a:srgbClr val="C8C9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949" autoAdjust="0"/>
    <p:restoredTop sz="96224" autoAdjust="0"/>
  </p:normalViewPr>
  <p:slideViewPr>
    <p:cSldViewPr snapToGrid="0">
      <p:cViewPr varScale="1">
        <p:scale>
          <a:sx n="102" d="100"/>
          <a:sy n="102" d="100"/>
        </p:scale>
        <p:origin x="1296" y="82"/>
      </p:cViewPr>
      <p:guideLst>
        <p:guide orient="horz" pos="2148"/>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6" name="fl" descr="                              Dell - Internal Use - Confidential&#10;"/>
          <p:cNvSpPr txBox="1"/>
          <p:nvPr/>
        </p:nvSpPr>
        <p:spPr>
          <a:xfrm>
            <a:off x="780683" y="8990041"/>
            <a:ext cx="902491" cy="83100"/>
          </a:xfrm>
          <a:prstGeom prst="rect">
            <a:avLst/>
          </a:prstGeom>
          <a:noFill/>
        </p:spPr>
        <p:txBody>
          <a:bodyPr vert="horz" wrap="none" lIns="0" tIns="0" rIns="0" bIns="0" rtlCol="0" anchor="ctr" anchorCtr="0">
            <a:spAutoFit/>
          </a:bodyPr>
          <a:lstStyle/>
          <a:p>
            <a:pPr defTabSz="923087" fontAlgn="base">
              <a:lnSpc>
                <a:spcPct val="90000"/>
              </a:lnSpc>
              <a:spcBef>
                <a:spcPts val="101"/>
              </a:spcBef>
              <a:spcAft>
                <a:spcPts val="101"/>
              </a:spcAft>
              <a:defRPr/>
            </a:pPr>
            <a:r>
              <a:rPr lang="en-US" sz="600">
                <a:solidFill>
                  <a:schemeClr val="bg2"/>
                </a:solidFill>
                <a:latin typeface="Arial" panose="020B0604020202020204" pitchFamily="34" charset="0"/>
              </a:rPr>
              <a:t>© Copyright 2021 Dell Inc.</a:t>
            </a:r>
          </a:p>
        </p:txBody>
      </p:sp>
      <p:sp>
        <p:nvSpPr>
          <p:cNvPr id="7" name="TextBox 6"/>
          <p:cNvSpPr txBox="1"/>
          <p:nvPr/>
        </p:nvSpPr>
        <p:spPr>
          <a:xfrm>
            <a:off x="477119" y="8989695"/>
            <a:ext cx="95629" cy="83793"/>
          </a:xfrm>
          <a:prstGeom prst="rect">
            <a:avLst/>
          </a:prstGeom>
        </p:spPr>
        <p:txBody>
          <a:bodyPr vert="horz" wrap="none" lIns="0" tIns="0" rIns="0" bIns="0" rtlCol="0" anchor="ctr" anchorCtr="0">
            <a:spAutoFit/>
          </a:bodyPr>
          <a:lstStyle/>
          <a:p>
            <a:pPr algn="l" rtl="0" fontAlgn="base">
              <a:lnSpc>
                <a:spcPct val="90000"/>
              </a:lnSpc>
              <a:spcBef>
                <a:spcPct val="0"/>
              </a:spcBef>
              <a:spcAft>
                <a:spcPct val="0"/>
              </a:spcAft>
              <a:buClr>
                <a:schemeClr val="bg1"/>
              </a:buClr>
            </a:pPr>
            <a:fld id="{58EC7406-F4CC-4ABF-902E-2AF4E70E5C0F}" type="slidenum">
              <a:rPr lang="en-US" sz="600">
                <a:solidFill>
                  <a:schemeClr val="bg2"/>
                </a:solidFill>
                <a:latin typeface="Arial" panose="020B0604020202020204" pitchFamily="34" charset="0"/>
              </a:rPr>
              <a:pPr algn="l" rtl="0" fontAlgn="base">
                <a:lnSpc>
                  <a:spcPct val="90000"/>
                </a:lnSpc>
                <a:spcBef>
                  <a:spcPct val="0"/>
                </a:spcBef>
                <a:spcAft>
                  <a:spcPct val="0"/>
                </a:spcAft>
                <a:buClr>
                  <a:schemeClr val="bg1"/>
                </a:buClr>
              </a:pPr>
              <a:t>‹#›</a:t>
            </a:fld>
            <a:endParaRPr lang="en-US" sz="600" err="1">
              <a:solidFill>
                <a:schemeClr val="bg2"/>
              </a:solidFill>
              <a:latin typeface="Arial" panose="020B0604020202020204" pitchFamily="34" charset="0"/>
            </a:endParaRPr>
          </a:p>
        </p:txBody>
      </p:sp>
    </p:spTree>
    <p:extLst>
      <p:ext uri="{BB962C8B-B14F-4D97-AF65-F5344CB8AC3E}">
        <p14:creationId xmlns:p14="http://schemas.microsoft.com/office/powerpoint/2010/main" val="4227136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496888" y="173038"/>
            <a:ext cx="5940425" cy="3341687"/>
          </a:xfrm>
          <a:prstGeom prst="rect">
            <a:avLst/>
          </a:prstGeom>
          <a:noFill/>
          <a:ln w="12700">
            <a:solidFill>
              <a:prstClr val="black"/>
            </a:solidFill>
          </a:ln>
        </p:spPr>
        <p:txBody>
          <a:bodyPr vert="horz" lIns="92309" tIns="46154" rIns="92309" bIns="46154" rtlCol="0" anchor="ctr"/>
          <a:lstStyle/>
          <a:p>
            <a:endParaRPr lang="en-US"/>
          </a:p>
        </p:txBody>
      </p:sp>
      <p:sp>
        <p:nvSpPr>
          <p:cNvPr id="5" name="Notes Placeholder 4"/>
          <p:cNvSpPr>
            <a:spLocks noGrp="1"/>
          </p:cNvSpPr>
          <p:nvPr>
            <p:ph type="body" sz="quarter" idx="3"/>
          </p:nvPr>
        </p:nvSpPr>
        <p:spPr>
          <a:xfrm>
            <a:off x="462280" y="3803332"/>
            <a:ext cx="6009640" cy="4978718"/>
          </a:xfrm>
          <a:prstGeom prst="rect">
            <a:avLst/>
          </a:prstGeom>
        </p:spPr>
        <p:txBody>
          <a:bodyPr vert="horz" lIns="0" tIns="0" rIns="0" bIns="0" rtlCol="0"/>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fl" descr="                              Dell - Internal Use - Confidential&#10;"/>
          <p:cNvSpPr txBox="1"/>
          <p:nvPr/>
        </p:nvSpPr>
        <p:spPr>
          <a:xfrm>
            <a:off x="780683" y="8990041"/>
            <a:ext cx="902491" cy="83100"/>
          </a:xfrm>
          <a:prstGeom prst="rect">
            <a:avLst/>
          </a:prstGeom>
          <a:noFill/>
        </p:spPr>
        <p:txBody>
          <a:bodyPr vert="horz" wrap="none" lIns="0" tIns="0" rIns="0" bIns="0" rtlCol="0" anchor="ctr" anchorCtr="0">
            <a:spAutoFit/>
          </a:bodyPr>
          <a:lstStyle/>
          <a:p>
            <a:pPr defTabSz="923087" fontAlgn="base">
              <a:lnSpc>
                <a:spcPct val="90000"/>
              </a:lnSpc>
              <a:spcBef>
                <a:spcPts val="101"/>
              </a:spcBef>
              <a:spcAft>
                <a:spcPts val="101"/>
              </a:spcAft>
              <a:defRPr/>
            </a:pPr>
            <a:r>
              <a:rPr lang="en-US" sz="600">
                <a:solidFill>
                  <a:schemeClr val="bg2"/>
                </a:solidFill>
                <a:latin typeface="Arial" panose="020B0604020202020204" pitchFamily="34" charset="0"/>
              </a:rPr>
              <a:t>© Copyright 2021 Dell Inc.</a:t>
            </a:r>
          </a:p>
        </p:txBody>
      </p:sp>
      <p:sp>
        <p:nvSpPr>
          <p:cNvPr id="9" name="TextBox 8"/>
          <p:cNvSpPr txBox="1"/>
          <p:nvPr/>
        </p:nvSpPr>
        <p:spPr>
          <a:xfrm>
            <a:off x="477119" y="8989695"/>
            <a:ext cx="95629" cy="83793"/>
          </a:xfrm>
          <a:prstGeom prst="rect">
            <a:avLst/>
          </a:prstGeom>
        </p:spPr>
        <p:txBody>
          <a:bodyPr vert="horz" wrap="none" lIns="0" tIns="0" rIns="0" bIns="0" rtlCol="0" anchor="ctr" anchorCtr="0">
            <a:spAutoFit/>
          </a:bodyPr>
          <a:lstStyle/>
          <a:p>
            <a:pPr algn="l" rtl="0" fontAlgn="base">
              <a:lnSpc>
                <a:spcPct val="90000"/>
              </a:lnSpc>
              <a:spcBef>
                <a:spcPct val="0"/>
              </a:spcBef>
              <a:spcAft>
                <a:spcPct val="0"/>
              </a:spcAft>
              <a:buClr>
                <a:schemeClr val="bg1"/>
              </a:buClr>
            </a:pPr>
            <a:fld id="{58EC7406-F4CC-4ABF-902E-2AF4E70E5C0F}" type="slidenum">
              <a:rPr lang="en-US" sz="600">
                <a:solidFill>
                  <a:schemeClr val="bg2"/>
                </a:solidFill>
                <a:latin typeface="Arial" panose="020B0604020202020204" pitchFamily="34" charset="0"/>
              </a:rPr>
              <a:pPr algn="l" rtl="0" fontAlgn="base">
                <a:lnSpc>
                  <a:spcPct val="90000"/>
                </a:lnSpc>
                <a:spcBef>
                  <a:spcPct val="0"/>
                </a:spcBef>
                <a:spcAft>
                  <a:spcPct val="0"/>
                </a:spcAft>
                <a:buClr>
                  <a:schemeClr val="bg1"/>
                </a:buClr>
              </a:pPr>
              <a:t>‹#›</a:t>
            </a:fld>
            <a:endParaRPr lang="en-US" sz="600" err="1">
              <a:solidFill>
                <a:schemeClr val="bg2"/>
              </a:solidFill>
              <a:latin typeface="Arial" panose="020B0604020202020204" pitchFamily="34" charset="0"/>
            </a:endParaRPr>
          </a:p>
        </p:txBody>
      </p:sp>
    </p:spTree>
    <p:extLst>
      <p:ext uri="{BB962C8B-B14F-4D97-AF65-F5344CB8AC3E}">
        <p14:creationId xmlns:p14="http://schemas.microsoft.com/office/powerpoint/2010/main" val="2384313598"/>
      </p:ext>
    </p:extLst>
  </p:cSld>
  <p:clrMap bg1="lt1" tx1="dk1" bg2="lt2" tx2="dk2" accent1="accent1" accent2="accent2" accent3="accent3" accent4="accent4" accent5="accent5" accent6="accent6" hlink="hlink" folHlink="folHlink"/>
  <p:notesStyle>
    <a:lvl1pPr marL="0" algn="l" defTabSz="685800" rtl="0" eaLnBrk="1" latinLnBrk="0" hangingPunct="1">
      <a:spcBef>
        <a:spcPts val="0"/>
      </a:spcBef>
      <a:defRPr sz="1100" kern="1200">
        <a:solidFill>
          <a:schemeClr val="bg2"/>
        </a:solidFill>
        <a:latin typeface="Arial" panose="020B0604020202020204" pitchFamily="34" charset="0"/>
        <a:ea typeface="+mn-ea"/>
        <a:cs typeface="+mn-cs"/>
      </a:defRPr>
    </a:lvl1pPr>
    <a:lvl2pPr marL="514350" indent="-171450" algn="l" defTabSz="685800" rtl="0" eaLnBrk="1" latinLnBrk="0" hangingPunct="1">
      <a:spcBef>
        <a:spcPts val="300"/>
      </a:spcBef>
      <a:buClrTx/>
      <a:buFont typeface="Arial" panose="020B0604020202020204" pitchFamily="34" charset="0"/>
      <a:buChar char="•"/>
      <a:defRPr sz="1100" kern="1200">
        <a:solidFill>
          <a:schemeClr val="bg2"/>
        </a:solidFill>
        <a:latin typeface="Arial" panose="020B0604020202020204" pitchFamily="34" charset="0"/>
        <a:ea typeface="+mn-ea"/>
        <a:cs typeface="+mn-cs"/>
      </a:defRPr>
    </a:lvl2pPr>
    <a:lvl3pPr marL="857250" indent="-171450" algn="l" defTabSz="685800" rtl="0" eaLnBrk="1" latinLnBrk="0" hangingPunct="1">
      <a:spcBef>
        <a:spcPts val="300"/>
      </a:spcBef>
      <a:buClrTx/>
      <a:buFont typeface="Arial" panose="020B0604020202020204" pitchFamily="34" charset="0"/>
      <a:buChar char="–"/>
      <a:defRPr sz="1100" kern="1200">
        <a:solidFill>
          <a:schemeClr val="bg2"/>
        </a:solidFill>
        <a:latin typeface="Arial" panose="020B0604020202020204" pitchFamily="34" charset="0"/>
        <a:ea typeface="+mn-ea"/>
        <a:cs typeface="+mn-cs"/>
      </a:defRPr>
    </a:lvl3pPr>
    <a:lvl4pPr marL="1200150" indent="-171450" algn="l" defTabSz="685800" rtl="0" eaLnBrk="1" latinLnBrk="0" hangingPunct="1">
      <a:spcBef>
        <a:spcPts val="300"/>
      </a:spcBef>
      <a:buClrTx/>
      <a:buFont typeface="Arial" panose="020B0604020202020204" pitchFamily="34" charset="0"/>
      <a:buChar char="▪"/>
      <a:defRPr sz="1100" kern="1200">
        <a:solidFill>
          <a:schemeClr val="bg2"/>
        </a:solidFill>
        <a:latin typeface="Arial" panose="020B0604020202020204" pitchFamily="34" charset="0"/>
        <a:ea typeface="+mn-ea"/>
        <a:cs typeface="+mn-cs"/>
      </a:defRPr>
    </a:lvl4pPr>
    <a:lvl5pPr marL="1543050" indent="-171450" algn="l" defTabSz="685800" rtl="0" eaLnBrk="1" latinLnBrk="0" hangingPunct="1">
      <a:spcBef>
        <a:spcPts val="300"/>
      </a:spcBef>
      <a:buClrTx/>
      <a:buFont typeface="Arial" panose="020B0604020202020204" pitchFamily="34" charset="0"/>
      <a:buChar char="•"/>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09185" rtl="0" eaLnBrk="0" fontAlgn="base" latinLnBrk="0" hangingPunct="0">
              <a:lnSpc>
                <a:spcPct val="100000"/>
              </a:lnSpc>
              <a:spcBef>
                <a:spcPct val="0"/>
              </a:spcBef>
              <a:spcAft>
                <a:spcPct val="0"/>
              </a:spcAft>
              <a:buClrTx/>
              <a:buSzTx/>
              <a:buFontTx/>
              <a:buNone/>
              <a:tabLst/>
              <a:defRPr/>
            </a:pPr>
            <a:fld id="{FA04BB6B-BEDE-48E4-970F-8DFC0D4B5AE7}" type="slidenum">
              <a:rPr kumimoji="0" lang="en-US" sz="1000" b="0" i="0" u="none" strike="noStrike" kern="1200" cap="none" spc="0" normalizeH="0" baseline="0" noProof="0" smtClean="0">
                <a:ln>
                  <a:noFill/>
                </a:ln>
                <a:solidFill>
                  <a:srgbClr val="000000"/>
                </a:solidFill>
                <a:effectLst/>
                <a:uLnTx/>
                <a:uFillTx/>
                <a:latin typeface="Museo Sans For Dell" pitchFamily="2" charset="0"/>
                <a:ea typeface="+mn-ea"/>
                <a:cs typeface="+mn-cs"/>
              </a:rPr>
              <a:pPr marL="0" marR="0" lvl="0" indent="0" algn="r" defTabSz="909185" rtl="0" eaLnBrk="0" fontAlgn="base" latinLnBrk="0" hangingPunct="0">
                <a:lnSpc>
                  <a:spcPct val="100000"/>
                </a:lnSpc>
                <a:spcBef>
                  <a:spcPct val="0"/>
                </a:spcBef>
                <a:spcAft>
                  <a:spcPct val="0"/>
                </a:spcAft>
                <a:buClrTx/>
                <a:buSzTx/>
                <a:buFontTx/>
                <a:buNone/>
                <a:tabLst/>
                <a:defRPr/>
              </a:pPr>
              <a:t>1</a:t>
            </a:fld>
            <a:endParaRPr kumimoji="0" lang="en-US" sz="1000" b="0" i="0" u="none" strike="noStrike" kern="1200" cap="none" spc="0" normalizeH="0" baseline="0" noProof="0">
              <a:ln>
                <a:noFill/>
              </a:ln>
              <a:solidFill>
                <a:srgbClr val="000000"/>
              </a:solidFill>
              <a:effectLst/>
              <a:uLnTx/>
              <a:uFillTx/>
              <a:latin typeface="Museo Sans For Dell" pitchFamily="2" charset="0"/>
              <a:ea typeface="+mn-ea"/>
              <a:cs typeface="+mn-cs"/>
            </a:endParaRPr>
          </a:p>
        </p:txBody>
      </p:sp>
    </p:spTree>
    <p:extLst>
      <p:ext uri="{BB962C8B-B14F-4D97-AF65-F5344CB8AC3E}">
        <p14:creationId xmlns:p14="http://schemas.microsoft.com/office/powerpoint/2010/main" val="3000269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09185" rtl="0" eaLnBrk="0" fontAlgn="base" latinLnBrk="0" hangingPunct="0">
              <a:lnSpc>
                <a:spcPct val="100000"/>
              </a:lnSpc>
              <a:spcBef>
                <a:spcPct val="0"/>
              </a:spcBef>
              <a:spcAft>
                <a:spcPct val="0"/>
              </a:spcAft>
              <a:buClrTx/>
              <a:buSzTx/>
              <a:buFontTx/>
              <a:buNone/>
              <a:tabLst/>
              <a:defRPr/>
            </a:pPr>
            <a:fld id="{FA04BB6B-BEDE-48E4-970F-8DFC0D4B5AE7}" type="slidenum">
              <a:rPr kumimoji="0" lang="en-US" sz="1000" b="0" i="0" u="none" strike="noStrike" kern="1200" cap="none" spc="0" normalizeH="0" baseline="0" noProof="0" smtClean="0">
                <a:ln>
                  <a:noFill/>
                </a:ln>
                <a:solidFill>
                  <a:srgbClr val="000000"/>
                </a:solidFill>
                <a:effectLst/>
                <a:uLnTx/>
                <a:uFillTx/>
                <a:latin typeface="Museo Sans For Dell" pitchFamily="2" charset="0"/>
                <a:ea typeface="+mn-ea"/>
                <a:cs typeface="+mn-cs"/>
              </a:rPr>
              <a:pPr marL="0" marR="0" lvl="0" indent="0" algn="r" defTabSz="909185" rtl="0" eaLnBrk="0" fontAlgn="base" latinLnBrk="0" hangingPunct="0">
                <a:lnSpc>
                  <a:spcPct val="100000"/>
                </a:lnSpc>
                <a:spcBef>
                  <a:spcPct val="0"/>
                </a:spcBef>
                <a:spcAft>
                  <a:spcPct val="0"/>
                </a:spcAft>
                <a:buClrTx/>
                <a:buSzTx/>
                <a:buFontTx/>
                <a:buNone/>
                <a:tabLst/>
                <a:defRPr/>
              </a:pPr>
              <a:t>2</a:t>
            </a:fld>
            <a:endParaRPr kumimoji="0" lang="en-US" sz="1000" b="0" i="0" u="none" strike="noStrike" kern="1200" cap="none" spc="0" normalizeH="0" baseline="0" noProof="0">
              <a:ln>
                <a:noFill/>
              </a:ln>
              <a:solidFill>
                <a:srgbClr val="000000"/>
              </a:solidFill>
              <a:effectLst/>
              <a:uLnTx/>
              <a:uFillTx/>
              <a:latin typeface="Museo Sans For Dell" pitchFamily="2" charset="0"/>
              <a:ea typeface="+mn-ea"/>
              <a:cs typeface="+mn-cs"/>
            </a:endParaRPr>
          </a:p>
        </p:txBody>
      </p:sp>
    </p:spTree>
    <p:extLst>
      <p:ext uri="{BB962C8B-B14F-4D97-AF65-F5344CB8AC3E}">
        <p14:creationId xmlns:p14="http://schemas.microsoft.com/office/powerpoint/2010/main" val="27183372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bg>
      <p:bgPr>
        <a:gradFill>
          <a:gsLst>
            <a:gs pos="0">
              <a:schemeClr val="accent6"/>
            </a:gs>
            <a:gs pos="26000">
              <a:schemeClr val="bg1"/>
            </a:gs>
            <a:gs pos="100000">
              <a:schemeClr val="accent1"/>
            </a:gs>
          </a:gsLst>
          <a:lin ang="2700000" scaled="0"/>
        </a:gra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A49A41B-9CF1-4CD6-B1E3-F736C63833BC}"/>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6008751" y="4373774"/>
            <a:ext cx="2706624" cy="351861"/>
          </a:xfrm>
          <a:prstGeom prst="rect">
            <a:avLst/>
          </a:prstGeom>
        </p:spPr>
      </p:pic>
      <p:sp>
        <p:nvSpPr>
          <p:cNvPr id="10" name="Title 1">
            <a:extLst>
              <a:ext uri="{FF2B5EF4-FFF2-40B4-BE49-F238E27FC236}">
                <a16:creationId xmlns:a16="http://schemas.microsoft.com/office/drawing/2014/main" id="{10344EF7-FB04-41A4-900F-48EC95C6F3B4}"/>
              </a:ext>
            </a:extLst>
          </p:cNvPr>
          <p:cNvSpPr>
            <a:spLocks noGrp="1"/>
          </p:cNvSpPr>
          <p:nvPr>
            <p:ph type="ctrTitle"/>
          </p:nvPr>
        </p:nvSpPr>
        <p:spPr>
          <a:xfrm>
            <a:off x="285750" y="414337"/>
            <a:ext cx="8572500" cy="1495794"/>
          </a:xfrm>
          <a:prstGeom prst="rect">
            <a:avLst/>
          </a:prstGeom>
        </p:spPr>
        <p:txBody>
          <a:bodyPr wrap="square" lIns="0" tIns="0" rIns="0" bIns="0" anchor="b">
            <a:spAutoFit/>
          </a:bodyPr>
          <a:lstStyle>
            <a:lvl1pPr algn="l">
              <a:defRPr sz="5400">
                <a:solidFill>
                  <a:schemeClr val="tx2"/>
                </a:solidFill>
                <a:latin typeface="Arial" panose="020B0604020202020204" pitchFamily="34" charset="0"/>
              </a:defRPr>
            </a:lvl1pPr>
          </a:lstStyle>
          <a:p>
            <a:r>
              <a:rPr lang="en-US"/>
              <a:t>Click to edit Master title style</a:t>
            </a:r>
          </a:p>
        </p:txBody>
      </p:sp>
      <p:sp>
        <p:nvSpPr>
          <p:cNvPr id="11" name="Subtitle 2">
            <a:extLst>
              <a:ext uri="{FF2B5EF4-FFF2-40B4-BE49-F238E27FC236}">
                <a16:creationId xmlns:a16="http://schemas.microsoft.com/office/drawing/2014/main" id="{A67014B0-AEAB-4CC8-BCED-661FF1CA2731}"/>
              </a:ext>
            </a:extLst>
          </p:cNvPr>
          <p:cNvSpPr>
            <a:spLocks noGrp="1"/>
          </p:cNvSpPr>
          <p:nvPr>
            <p:ph type="subTitle" idx="1"/>
          </p:nvPr>
        </p:nvSpPr>
        <p:spPr>
          <a:xfrm>
            <a:off x="285750" y="2057400"/>
            <a:ext cx="8572500" cy="1241822"/>
          </a:xfrm>
          <a:prstGeom prst="rect">
            <a:avLst/>
          </a:prstGeom>
        </p:spPr>
        <p:txBody>
          <a:bodyPr lIns="0" tIns="0" rIns="0" bIns="0"/>
          <a:lstStyle>
            <a:lvl1pPr marL="0" indent="0" algn="l">
              <a:lnSpc>
                <a:spcPct val="100000"/>
              </a:lnSpc>
              <a:spcBef>
                <a:spcPts val="0"/>
              </a:spcBef>
              <a:buNone/>
              <a:defRPr sz="2000">
                <a:solidFill>
                  <a:schemeClr val="tx2"/>
                </a:solidFill>
                <a:latin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Tree>
    <p:extLst>
      <p:ext uri="{BB962C8B-B14F-4D97-AF65-F5344CB8AC3E}">
        <p14:creationId xmlns:p14="http://schemas.microsoft.com/office/powerpoint/2010/main" val="235243265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p:bg>
      <p:bgPr>
        <a:gradFill>
          <a:gsLst>
            <a:gs pos="0">
              <a:schemeClr val="accent6"/>
            </a:gs>
            <a:gs pos="26000">
              <a:schemeClr val="bg1"/>
            </a:gs>
            <a:gs pos="100000">
              <a:schemeClr val="accent1"/>
            </a:gs>
          </a:gsLst>
          <a:lin ang="2700000" scaled="0"/>
        </a:grad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a:xfrm>
            <a:off x="285750" y="1823853"/>
            <a:ext cx="7886700" cy="1495794"/>
          </a:xfrm>
          <a:prstGeom prst="rect">
            <a:avLst/>
          </a:prstGeom>
        </p:spPr>
        <p:txBody>
          <a:bodyPr lIns="0" tIns="0" rIns="0" bIns="0" anchor="ctr" anchorCtr="0">
            <a:spAutoFit/>
          </a:bodyPr>
          <a:lstStyle>
            <a:lvl1pPr>
              <a:defRPr sz="5400">
                <a:solidFill>
                  <a:schemeClr val="tx2"/>
                </a:solidFill>
                <a:effectLst/>
                <a:latin typeface="Arial" panose="020B0604020202020204" pitchFamily="34" charset="0"/>
              </a:defRPr>
            </a:lvl1pPr>
          </a:lstStyle>
          <a:p>
            <a:r>
              <a:rPr lang="en-US"/>
              <a:t>Click to edit Master title style</a:t>
            </a:r>
          </a:p>
        </p:txBody>
      </p:sp>
      <p:pic>
        <p:nvPicPr>
          <p:cNvPr id="4" name="Picture 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802312" y="4838808"/>
            <a:ext cx="1078986" cy="140268"/>
          </a:xfrm>
          <a:prstGeom prst="rect">
            <a:avLst/>
          </a:prstGeom>
        </p:spPr>
      </p:pic>
    </p:spTree>
    <p:extLst>
      <p:ext uri="{BB962C8B-B14F-4D97-AF65-F5344CB8AC3E}">
        <p14:creationId xmlns:p14="http://schemas.microsoft.com/office/powerpoint/2010/main" val="1197449497"/>
      </p:ext>
    </p:extLst>
  </p:cSld>
  <p:clrMapOvr>
    <a:masterClrMapping/>
  </p:clrMapOvr>
  <p:extLst>
    <p:ext uri="{DCECCB84-F9BA-43D5-87BE-67443E8EF086}">
      <p15:sldGuideLst xmlns:p15="http://schemas.microsoft.com/office/powerpoint/2012/main">
        <p15:guide id="1" orient="horz" pos="2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 blue gradient bkgd">
    <p:bg>
      <p:bgPr>
        <a:gradFill>
          <a:gsLst>
            <a:gs pos="0">
              <a:schemeClr val="accent6"/>
            </a:gs>
            <a:gs pos="26000">
              <a:schemeClr val="bg1"/>
            </a:gs>
            <a:gs pos="100000">
              <a:schemeClr val="accent1"/>
            </a:gs>
          </a:gsLst>
          <a:lin ang="27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5750" y="228600"/>
            <a:ext cx="8572500" cy="387798"/>
          </a:xfrm>
          <a:prstGeom prst="rect">
            <a:avLst/>
          </a:prstGeom>
        </p:spPr>
        <p:txBody>
          <a:bodyPr wrap="square" lIns="0" tIns="0" rIns="0" bIns="0">
            <a:spAutoFit/>
          </a:bodyPr>
          <a:lstStyle>
            <a:lvl1pPr>
              <a:defRPr sz="2800">
                <a:solidFill>
                  <a:schemeClr val="tx2"/>
                </a:solidFill>
                <a:latin typeface="Arial" panose="020B0604020202020204" pitchFamily="34" charset="0"/>
              </a:defRPr>
            </a:lvl1pPr>
          </a:lstStyle>
          <a:p>
            <a:r>
              <a:rPr lang="en-US"/>
              <a:t>Click to edit Master title style</a:t>
            </a:r>
          </a:p>
        </p:txBody>
      </p:sp>
      <p:pic>
        <p:nvPicPr>
          <p:cNvPr id="4" name="Picture 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802312" y="4838808"/>
            <a:ext cx="1078986" cy="140268"/>
          </a:xfrm>
          <a:prstGeom prst="rect">
            <a:avLst/>
          </a:prstGeom>
        </p:spPr>
      </p:pic>
    </p:spTree>
    <p:extLst>
      <p:ext uri="{BB962C8B-B14F-4D97-AF65-F5344CB8AC3E}">
        <p14:creationId xmlns:p14="http://schemas.microsoft.com/office/powerpoint/2010/main" val="384165499"/>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End logo slide">
    <p:bg>
      <p:bgPr>
        <a:gradFill>
          <a:gsLst>
            <a:gs pos="0">
              <a:schemeClr val="accent6"/>
            </a:gs>
            <a:gs pos="26000">
              <a:schemeClr val="bg1"/>
            </a:gs>
            <a:gs pos="100000">
              <a:schemeClr val="accent1"/>
            </a:gs>
          </a:gsLst>
          <a:lin ang="2700000" scaled="0"/>
        </a:gra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CED6EC7-6D3E-4027-A733-9B78EBA486D5}"/>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026378" y="2254304"/>
            <a:ext cx="5093208" cy="660231"/>
          </a:xfrm>
          <a:prstGeom prst="rect">
            <a:avLst/>
          </a:prstGeom>
        </p:spPr>
      </p:pic>
      <p:sp>
        <p:nvSpPr>
          <p:cNvPr id="2" name="Title 1">
            <a:extLst>
              <a:ext uri="{FF2B5EF4-FFF2-40B4-BE49-F238E27FC236}">
                <a16:creationId xmlns:a16="http://schemas.microsoft.com/office/drawing/2014/main" id="{DB40B410-C7E4-4036-89E5-3C58E91B269B}"/>
              </a:ext>
            </a:extLst>
          </p:cNvPr>
          <p:cNvSpPr>
            <a:spLocks noGrp="1"/>
          </p:cNvSpPr>
          <p:nvPr>
            <p:ph type="title"/>
          </p:nvPr>
        </p:nvSpPr>
        <p:spPr>
          <a:xfrm>
            <a:off x="628650" y="-342900"/>
            <a:ext cx="7886700" cy="296862"/>
          </a:xfrm>
          <a:prstGeom prst="rect">
            <a:avLst/>
          </a:prstGeom>
        </p:spPr>
        <p:txBody>
          <a:bodyPr/>
          <a:lstStyle>
            <a:lvl1pPr algn="ctr">
              <a:defRPr sz="1800"/>
            </a:lvl1pPr>
          </a:lstStyle>
          <a:p>
            <a:r>
              <a:rPr lang="en-US"/>
              <a:t>Click to edit Master title style</a:t>
            </a:r>
          </a:p>
        </p:txBody>
      </p:sp>
    </p:spTree>
    <p:extLst>
      <p:ext uri="{BB962C8B-B14F-4D97-AF65-F5344CB8AC3E}">
        <p14:creationId xmlns:p14="http://schemas.microsoft.com/office/powerpoint/2010/main" val="1733650292"/>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7059978-4F90-4903-B405-A3FF4BFAEB46}"/>
              </a:ext>
            </a:extLst>
          </p:cNvPr>
          <p:cNvSpPr txBox="1"/>
          <p:nvPr userDrawn="1"/>
        </p:nvSpPr>
        <p:spPr>
          <a:xfrm>
            <a:off x="3277597" y="4868446"/>
            <a:ext cx="2588821" cy="184025"/>
          </a:xfrm>
          <a:prstGeom prst="rect">
            <a:avLst/>
          </a:prstGeom>
          <a:noFill/>
        </p:spPr>
        <p:txBody>
          <a:bodyPr wrap="square" rtlCol="0">
            <a:spAutoFit/>
          </a:bodyPr>
          <a:lstStyle/>
          <a:p>
            <a:pPr algn="ctr">
              <a:spcBef>
                <a:spcPts val="0"/>
              </a:spcBef>
              <a:spcAft>
                <a:spcPts val="0"/>
              </a:spcAft>
              <a:buClr>
                <a:schemeClr val="bg1"/>
              </a:buClr>
            </a:pPr>
            <a:r>
              <a:rPr lang="en-US" sz="596">
                <a:solidFill>
                  <a:schemeClr val="bg2">
                    <a:lumMod val="50000"/>
                    <a:lumOff val="50000"/>
                  </a:schemeClr>
                </a:solidFill>
                <a:latin typeface="+mn-lt"/>
              </a:rPr>
              <a:t>Internal Use Only: Not for Customer Consumption</a:t>
            </a:r>
          </a:p>
        </p:txBody>
      </p:sp>
      <p:pic>
        <p:nvPicPr>
          <p:cNvPr id="5" name="Picture 4">
            <a:extLst>
              <a:ext uri="{FF2B5EF4-FFF2-40B4-BE49-F238E27FC236}">
                <a16:creationId xmlns:a16="http://schemas.microsoft.com/office/drawing/2014/main" id="{986D7B47-8C44-4D13-9703-44E5E380286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56874" y="4849650"/>
            <a:ext cx="1389411" cy="188310"/>
          </a:xfrm>
          <a:prstGeom prst="rect">
            <a:avLst/>
          </a:prstGeom>
        </p:spPr>
      </p:pic>
    </p:spTree>
    <p:extLst>
      <p:ext uri="{BB962C8B-B14F-4D97-AF65-F5344CB8AC3E}">
        <p14:creationId xmlns:p14="http://schemas.microsoft.com/office/powerpoint/2010/main" val="2298153833"/>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5750" y="228600"/>
            <a:ext cx="8572500" cy="387798"/>
          </a:xfrm>
          <a:prstGeom prst="rect">
            <a:avLst/>
          </a:prstGeom>
        </p:spPr>
        <p:txBody>
          <a:bodyPr wrap="square" lIns="0" tIns="0" rIns="0" bIns="0">
            <a:spAutoFit/>
          </a:bodyPr>
          <a:lstStyle>
            <a:lvl1pPr>
              <a:defRPr sz="2800">
                <a:solidFill>
                  <a:schemeClr val="bg1"/>
                </a:solidFill>
                <a:latin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711022829"/>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2" name="Title 1"/>
          <p:cNvSpPr>
            <a:spLocks noGrp="1"/>
          </p:cNvSpPr>
          <p:nvPr>
            <p:ph type="title"/>
          </p:nvPr>
        </p:nvSpPr>
        <p:spPr>
          <a:xfrm>
            <a:off x="285750" y="228600"/>
            <a:ext cx="8572500" cy="387798"/>
          </a:xfrm>
          <a:prstGeom prst="rect">
            <a:avLst/>
          </a:prstGeom>
        </p:spPr>
        <p:txBody>
          <a:bodyPr wrap="square" lIns="0" tIns="0" rIns="0" bIns="0">
            <a:spAutoFit/>
          </a:bodyPr>
          <a:lstStyle>
            <a:lvl1pPr>
              <a:defRPr sz="2800">
                <a:solidFill>
                  <a:schemeClr val="bg1"/>
                </a:solidFill>
                <a:latin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285750" y="641806"/>
            <a:ext cx="8572500" cy="215444"/>
          </a:xfrm>
          <a:prstGeom prst="rect">
            <a:avLst/>
          </a:prstGeom>
        </p:spPr>
        <p:txBody>
          <a:bodyPr wrap="square" lIns="0" tIns="0" rIns="0" bIns="0">
            <a:spAutoFit/>
          </a:bodyPr>
          <a:lstStyle>
            <a:lvl1pPr marL="0" indent="0" algn="l">
              <a:lnSpc>
                <a:spcPct val="100000"/>
              </a:lnSpc>
              <a:spcBef>
                <a:spcPts val="0"/>
              </a:spcBef>
              <a:buNone/>
              <a:defRPr sz="1400">
                <a:solidFill>
                  <a:schemeClr val="bg2"/>
                </a:solidFill>
                <a:latin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Tree>
    <p:extLst>
      <p:ext uri="{BB962C8B-B14F-4D97-AF65-F5344CB8AC3E}">
        <p14:creationId xmlns:p14="http://schemas.microsoft.com/office/powerpoint/2010/main" val="340949754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285750" y="228600"/>
            <a:ext cx="8572500" cy="387798"/>
          </a:xfrm>
          <a:prstGeom prst="rect">
            <a:avLst/>
          </a:prstGeom>
        </p:spPr>
        <p:txBody>
          <a:bodyPr wrap="square" lIns="0" tIns="0" rIns="0" bIns="0">
            <a:spAutoFit/>
          </a:bodyPr>
          <a:lstStyle>
            <a:lvl1pPr>
              <a:defRPr sz="2800">
                <a:solidFill>
                  <a:schemeClr val="bg1"/>
                </a:solidFill>
                <a:latin typeface="Arial" panose="020B0604020202020204" pitchFamily="34" charset="0"/>
              </a:defRPr>
            </a:lvl1pPr>
          </a:lstStyle>
          <a:p>
            <a:r>
              <a:rPr lang="en-US"/>
              <a:t>Click to edit Master title style</a:t>
            </a:r>
          </a:p>
        </p:txBody>
      </p:sp>
      <p:sp>
        <p:nvSpPr>
          <p:cNvPr id="3" name="Content Placeholder 2"/>
          <p:cNvSpPr>
            <a:spLocks noGrp="1"/>
          </p:cNvSpPr>
          <p:nvPr>
            <p:ph idx="1"/>
          </p:nvPr>
        </p:nvSpPr>
        <p:spPr>
          <a:xfrm>
            <a:off x="285750" y="1200150"/>
            <a:ext cx="8572500" cy="3314700"/>
          </a:xfrm>
          <a:prstGeom prst="rect">
            <a:avLst/>
          </a:prstGeom>
        </p:spPr>
        <p:txBody>
          <a:bodyPr lIns="0" tIns="0" rIns="0" bIns="0"/>
          <a:lstStyle>
            <a:lvl1pPr marL="171450" indent="-171450">
              <a:lnSpc>
                <a:spcPct val="100000"/>
              </a:lnSpc>
              <a:spcBef>
                <a:spcPts val="1200"/>
              </a:spcBef>
              <a:buClr>
                <a:srgbClr val="808080"/>
              </a:buClr>
              <a:buFont typeface="Arial" panose="020B0604020202020204" pitchFamily="34" charset="0"/>
              <a:buChar char="•"/>
              <a:defRPr sz="1800">
                <a:solidFill>
                  <a:schemeClr val="bg2"/>
                </a:solidFill>
                <a:latin typeface="Arial" panose="020B0604020202020204" pitchFamily="34" charset="0"/>
              </a:defRPr>
            </a:lvl1pPr>
            <a:lvl2pPr marL="514350" indent="-171450">
              <a:lnSpc>
                <a:spcPct val="100000"/>
              </a:lnSpc>
              <a:spcBef>
                <a:spcPts val="300"/>
              </a:spcBef>
              <a:buClr>
                <a:srgbClr val="808080"/>
              </a:buClr>
              <a:buFont typeface="Arial" panose="020B0604020202020204" pitchFamily="34" charset="0"/>
              <a:buChar char="–"/>
              <a:defRPr sz="1400">
                <a:solidFill>
                  <a:schemeClr val="bg2"/>
                </a:solidFill>
                <a:latin typeface="Arial" panose="020B0604020202020204" pitchFamily="34" charset="0"/>
              </a:defRPr>
            </a:lvl2pPr>
            <a:lvl3pPr marL="800100" indent="-114300">
              <a:lnSpc>
                <a:spcPct val="100000"/>
              </a:lnSpc>
              <a:spcBef>
                <a:spcPts val="300"/>
              </a:spcBef>
              <a:buClr>
                <a:srgbClr val="808080"/>
              </a:buClr>
              <a:buFont typeface="Arial" panose="020B0604020202020204" pitchFamily="34" charset="0"/>
              <a:buChar char="▪"/>
              <a:defRPr sz="1100">
                <a:solidFill>
                  <a:schemeClr val="bg2"/>
                </a:solidFill>
                <a:latin typeface="Arial" panose="020B0604020202020204" pitchFamily="34" charset="0"/>
              </a:defRPr>
            </a:lvl3pPr>
            <a:lvl4pPr marL="1200150" indent="-171450">
              <a:lnSpc>
                <a:spcPct val="100000"/>
              </a:lnSpc>
              <a:spcBef>
                <a:spcPts val="300"/>
              </a:spcBef>
              <a:buClr>
                <a:schemeClr val="bg1">
                  <a:lumMod val="60000"/>
                  <a:lumOff val="40000"/>
                </a:schemeClr>
              </a:buClr>
              <a:buFont typeface="Arial" panose="020B0604020202020204" pitchFamily="34" charset="0"/>
              <a:buChar char="•"/>
              <a:defRPr sz="900"/>
            </a:lvl4pPr>
            <a:lvl5pPr marL="1543050" indent="-171450">
              <a:lnSpc>
                <a:spcPct val="100000"/>
              </a:lnSpc>
              <a:spcBef>
                <a:spcPts val="300"/>
              </a:spcBef>
              <a:buClr>
                <a:schemeClr val="bg1">
                  <a:lumMod val="60000"/>
                  <a:lumOff val="40000"/>
                </a:schemeClr>
              </a:buClr>
              <a:buFont typeface="Arial" panose="020B0604020202020204" pitchFamily="34" charset="0"/>
              <a:buChar char="•"/>
              <a:defRPr sz="9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6490277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ub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285750" y="228600"/>
            <a:ext cx="8572500" cy="387798"/>
          </a:xfrm>
          <a:prstGeom prst="rect">
            <a:avLst/>
          </a:prstGeom>
        </p:spPr>
        <p:txBody>
          <a:bodyPr wrap="square" lIns="0" tIns="0" rIns="0" bIns="0">
            <a:spAutoFit/>
          </a:bodyPr>
          <a:lstStyle>
            <a:lvl1pPr>
              <a:defRPr sz="2800">
                <a:solidFill>
                  <a:schemeClr val="bg1"/>
                </a:solidFill>
                <a:latin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285750" y="641806"/>
            <a:ext cx="8572500" cy="215444"/>
          </a:xfrm>
          <a:prstGeom prst="rect">
            <a:avLst/>
          </a:prstGeom>
        </p:spPr>
        <p:txBody>
          <a:bodyPr wrap="square" lIns="0" tIns="0" rIns="0" bIns="0">
            <a:spAutoFit/>
          </a:bodyPr>
          <a:lstStyle>
            <a:lvl1pPr marL="0" indent="0" algn="l">
              <a:lnSpc>
                <a:spcPct val="100000"/>
              </a:lnSpc>
              <a:spcBef>
                <a:spcPts val="0"/>
              </a:spcBef>
              <a:buNone/>
              <a:defRPr sz="1400">
                <a:solidFill>
                  <a:schemeClr val="bg2"/>
                </a:solidFill>
                <a:latin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Content Placeholder 2"/>
          <p:cNvSpPr>
            <a:spLocks noGrp="1"/>
          </p:cNvSpPr>
          <p:nvPr>
            <p:ph idx="10"/>
          </p:nvPr>
        </p:nvSpPr>
        <p:spPr>
          <a:xfrm>
            <a:off x="285750" y="1200150"/>
            <a:ext cx="8572500" cy="3314700"/>
          </a:xfrm>
          <a:prstGeom prst="rect">
            <a:avLst/>
          </a:prstGeom>
        </p:spPr>
        <p:txBody>
          <a:bodyPr lIns="0" tIns="0" rIns="0" bIns="0"/>
          <a:lstStyle>
            <a:lvl1pPr marL="171450" indent="-171450">
              <a:lnSpc>
                <a:spcPct val="100000"/>
              </a:lnSpc>
              <a:spcBef>
                <a:spcPts val="1200"/>
              </a:spcBef>
              <a:buClr>
                <a:srgbClr val="808080"/>
              </a:buClr>
              <a:buFont typeface="Arial" panose="020B0604020202020204" pitchFamily="34" charset="0"/>
              <a:buChar char="•"/>
              <a:defRPr sz="1800">
                <a:solidFill>
                  <a:schemeClr val="bg2"/>
                </a:solidFill>
                <a:latin typeface="Arial" panose="020B0604020202020204" pitchFamily="34" charset="0"/>
              </a:defRPr>
            </a:lvl1pPr>
            <a:lvl2pPr marL="514350" indent="-171450">
              <a:lnSpc>
                <a:spcPct val="100000"/>
              </a:lnSpc>
              <a:spcBef>
                <a:spcPts val="300"/>
              </a:spcBef>
              <a:buClr>
                <a:srgbClr val="808080"/>
              </a:buClr>
              <a:buFont typeface="Arial" panose="020B0604020202020204" pitchFamily="34" charset="0"/>
              <a:buChar char="–"/>
              <a:defRPr sz="1400">
                <a:solidFill>
                  <a:schemeClr val="bg2"/>
                </a:solidFill>
                <a:latin typeface="Arial" panose="020B0604020202020204" pitchFamily="34" charset="0"/>
              </a:defRPr>
            </a:lvl2pPr>
            <a:lvl3pPr marL="800100" indent="-114300">
              <a:lnSpc>
                <a:spcPct val="100000"/>
              </a:lnSpc>
              <a:spcBef>
                <a:spcPts val="300"/>
              </a:spcBef>
              <a:buClr>
                <a:srgbClr val="808080"/>
              </a:buClr>
              <a:buFont typeface="Arial" panose="020B0604020202020204" pitchFamily="34" charset="0"/>
              <a:buChar char="▪"/>
              <a:defRPr sz="1100">
                <a:solidFill>
                  <a:schemeClr val="bg2"/>
                </a:solidFill>
                <a:latin typeface="Arial" panose="020B0604020202020204" pitchFamily="34" charset="0"/>
              </a:defRPr>
            </a:lvl3pPr>
            <a:lvl4pPr marL="1200150" indent="-171450">
              <a:lnSpc>
                <a:spcPct val="100000"/>
              </a:lnSpc>
              <a:spcBef>
                <a:spcPts val="300"/>
              </a:spcBef>
              <a:buClr>
                <a:schemeClr val="bg1">
                  <a:lumMod val="60000"/>
                  <a:lumOff val="40000"/>
                </a:schemeClr>
              </a:buClr>
              <a:buFont typeface="Arial" panose="020B0604020202020204" pitchFamily="34" charset="0"/>
              <a:buChar char="•"/>
              <a:defRPr sz="900"/>
            </a:lvl4pPr>
            <a:lvl5pPr marL="1543050" indent="-171450">
              <a:lnSpc>
                <a:spcPct val="100000"/>
              </a:lnSpc>
              <a:spcBef>
                <a:spcPts val="300"/>
              </a:spcBef>
              <a:buClr>
                <a:schemeClr val="bg1">
                  <a:lumMod val="60000"/>
                  <a:lumOff val="40000"/>
                </a:schemeClr>
              </a:buClr>
              <a:buFont typeface="Arial" panose="020B0604020202020204" pitchFamily="34" charset="0"/>
              <a:buChar char="•"/>
              <a:defRPr sz="9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9394362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280986" y="228600"/>
            <a:ext cx="8577263" cy="387798"/>
          </a:xfrm>
          <a:prstGeom prst="rect">
            <a:avLst/>
          </a:prstGeom>
        </p:spPr>
        <p:txBody>
          <a:bodyPr wrap="square" lIns="0" tIns="0" rIns="0" bIns="0">
            <a:spAutoFit/>
          </a:bodyPr>
          <a:lstStyle>
            <a:lvl1pPr>
              <a:defRPr lang="en-US" sz="2800" dirty="0">
                <a:solidFill>
                  <a:schemeClr val="bg1"/>
                </a:solidFill>
                <a:latin typeface="Arial" panose="020B0604020202020204" pitchFamily="34" charset="0"/>
              </a:defRPr>
            </a:lvl1pPr>
          </a:lstStyle>
          <a:p>
            <a:pPr lvl="0"/>
            <a:r>
              <a:rPr lang="en-US"/>
              <a:t>Click to edit Master title style</a:t>
            </a:r>
          </a:p>
        </p:txBody>
      </p:sp>
      <p:sp>
        <p:nvSpPr>
          <p:cNvPr id="10" name="Content Placeholder 9"/>
          <p:cNvSpPr>
            <a:spLocks noGrp="1"/>
          </p:cNvSpPr>
          <p:nvPr>
            <p:ph sz="quarter" idx="10"/>
          </p:nvPr>
        </p:nvSpPr>
        <p:spPr>
          <a:xfrm>
            <a:off x="285750" y="1200150"/>
            <a:ext cx="4057650" cy="3314700"/>
          </a:xfrm>
          <a:prstGeom prst="rect">
            <a:avLst/>
          </a:prstGeom>
        </p:spPr>
        <p:txBody>
          <a:bodyPr lIns="0" tIns="0" rIns="0" bIns="0"/>
          <a:lstStyle>
            <a:lvl1pPr>
              <a:lnSpc>
                <a:spcPct val="100000"/>
              </a:lnSpc>
              <a:spcBef>
                <a:spcPts val="1200"/>
              </a:spcBef>
              <a:buClr>
                <a:srgbClr val="808080"/>
              </a:buClr>
              <a:defRPr sz="1800">
                <a:solidFill>
                  <a:schemeClr val="bg2"/>
                </a:solidFill>
              </a:defRPr>
            </a:lvl1pPr>
            <a:lvl2pPr marL="514350" indent="-171450">
              <a:lnSpc>
                <a:spcPct val="100000"/>
              </a:lnSpc>
              <a:spcBef>
                <a:spcPts val="300"/>
              </a:spcBef>
              <a:buClr>
                <a:srgbClr val="808080"/>
              </a:buClr>
              <a:buFont typeface="Arial" panose="020B0604020202020204" pitchFamily="34" charset="0"/>
              <a:buChar char="–"/>
              <a:defRPr sz="1400">
                <a:solidFill>
                  <a:schemeClr val="bg2"/>
                </a:solidFill>
              </a:defRPr>
            </a:lvl2pPr>
            <a:lvl3pPr marL="857250" indent="-171450">
              <a:lnSpc>
                <a:spcPct val="100000"/>
              </a:lnSpc>
              <a:spcBef>
                <a:spcPts val="300"/>
              </a:spcBef>
              <a:buClr>
                <a:srgbClr val="808080"/>
              </a:buClr>
              <a:buFont typeface="Wingdings" panose="05000000000000000000" pitchFamily="2" charset="2"/>
              <a:buChar char="§"/>
              <a:defRPr sz="1100">
                <a:solidFill>
                  <a:schemeClr val="bg2"/>
                </a:solidFill>
              </a:defRPr>
            </a:lvl3pPr>
            <a:lvl4pPr marL="1200150" indent="-171450">
              <a:buClr>
                <a:srgbClr val="808080"/>
              </a:buClr>
              <a:buFont typeface="Arial" panose="020B0604020202020204" pitchFamily="34" charset="0"/>
              <a:buChar char="–"/>
              <a:defRPr sz="1400">
                <a:solidFill>
                  <a:schemeClr val="bg2"/>
                </a:solidFill>
              </a:defRPr>
            </a:lvl4pPr>
            <a:lvl5pPr marL="1543050" indent="-171450">
              <a:buClr>
                <a:srgbClr val="808080"/>
              </a:buClr>
              <a:buFont typeface="Arial" panose="020B0604020202020204" pitchFamily="34" charset="0"/>
              <a:buChar char="–"/>
              <a:defRPr sz="1400">
                <a:solidFill>
                  <a:schemeClr val="bg2"/>
                </a:solidFill>
              </a:defRPr>
            </a:lvl5pPr>
          </a:lstStyle>
          <a:p>
            <a:pPr lvl="0"/>
            <a:r>
              <a:rPr lang="en-US"/>
              <a:t>Click to edit Master text styles</a:t>
            </a:r>
          </a:p>
          <a:p>
            <a:pPr lvl="1"/>
            <a:r>
              <a:rPr lang="en-US"/>
              <a:t>Second level</a:t>
            </a:r>
          </a:p>
          <a:p>
            <a:pPr lvl="2"/>
            <a:r>
              <a:rPr lang="en-US"/>
              <a:t>Third level</a:t>
            </a:r>
          </a:p>
        </p:txBody>
      </p:sp>
      <p:sp>
        <p:nvSpPr>
          <p:cNvPr id="11" name="Content Placeholder 9"/>
          <p:cNvSpPr>
            <a:spLocks noGrp="1"/>
          </p:cNvSpPr>
          <p:nvPr>
            <p:ph sz="quarter" idx="11"/>
          </p:nvPr>
        </p:nvSpPr>
        <p:spPr>
          <a:xfrm>
            <a:off x="4800600" y="1200150"/>
            <a:ext cx="4057650" cy="3314700"/>
          </a:xfrm>
          <a:prstGeom prst="rect">
            <a:avLst/>
          </a:prstGeom>
        </p:spPr>
        <p:txBody>
          <a:bodyPr lIns="0" tIns="0" rIns="0" bIns="0"/>
          <a:lstStyle>
            <a:lvl1pPr>
              <a:lnSpc>
                <a:spcPct val="100000"/>
              </a:lnSpc>
              <a:spcBef>
                <a:spcPts val="1200"/>
              </a:spcBef>
              <a:buClr>
                <a:srgbClr val="808080"/>
              </a:buClr>
              <a:defRPr sz="1800">
                <a:solidFill>
                  <a:schemeClr val="bg2"/>
                </a:solidFill>
              </a:defRPr>
            </a:lvl1pPr>
            <a:lvl2pPr marL="514350" indent="-171450">
              <a:lnSpc>
                <a:spcPct val="100000"/>
              </a:lnSpc>
              <a:spcBef>
                <a:spcPts val="300"/>
              </a:spcBef>
              <a:buClr>
                <a:srgbClr val="808080"/>
              </a:buClr>
              <a:buFont typeface="Arial" panose="020B0604020202020204" pitchFamily="34" charset="0"/>
              <a:buChar char="–"/>
              <a:defRPr sz="1400">
                <a:solidFill>
                  <a:schemeClr val="bg2"/>
                </a:solidFill>
              </a:defRPr>
            </a:lvl2pPr>
            <a:lvl3pPr marL="857250" indent="-171450">
              <a:lnSpc>
                <a:spcPct val="100000"/>
              </a:lnSpc>
              <a:spcBef>
                <a:spcPts val="300"/>
              </a:spcBef>
              <a:buClr>
                <a:srgbClr val="808080"/>
              </a:buClr>
              <a:buFont typeface="Wingdings" panose="05000000000000000000" pitchFamily="2" charset="2"/>
              <a:buChar char="§"/>
              <a:defRPr sz="1100">
                <a:solidFill>
                  <a:schemeClr val="bg2"/>
                </a:solidFill>
              </a:defRPr>
            </a:lvl3pPr>
            <a:lvl4pPr marL="1200150" indent="-171450">
              <a:buClr>
                <a:srgbClr val="808080"/>
              </a:buClr>
              <a:buFont typeface="Arial" panose="020B0604020202020204" pitchFamily="34" charset="0"/>
              <a:buChar char="–"/>
              <a:defRPr sz="1400">
                <a:solidFill>
                  <a:schemeClr val="bg2"/>
                </a:solidFill>
              </a:defRPr>
            </a:lvl4pPr>
            <a:lvl5pPr marL="1543050" indent="-171450">
              <a:buClr>
                <a:srgbClr val="808080"/>
              </a:buClr>
              <a:buFont typeface="Arial" panose="020B0604020202020204" pitchFamily="34" charset="0"/>
              <a:buChar char="–"/>
              <a:defRPr sz="1400">
                <a:solidFill>
                  <a:schemeClr val="bg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78936737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s w subtitles">
    <p:spTree>
      <p:nvGrpSpPr>
        <p:cNvPr id="1" name=""/>
        <p:cNvGrpSpPr/>
        <p:nvPr/>
      </p:nvGrpSpPr>
      <p:grpSpPr>
        <a:xfrm>
          <a:off x="0" y="0"/>
          <a:ext cx="0" cy="0"/>
          <a:chOff x="0" y="0"/>
          <a:chExt cx="0" cy="0"/>
        </a:xfrm>
      </p:grpSpPr>
      <p:sp>
        <p:nvSpPr>
          <p:cNvPr id="2" name="Title 1"/>
          <p:cNvSpPr>
            <a:spLocks noGrp="1"/>
          </p:cNvSpPr>
          <p:nvPr>
            <p:ph type="title"/>
          </p:nvPr>
        </p:nvSpPr>
        <p:spPr>
          <a:xfrm>
            <a:off x="280986" y="228600"/>
            <a:ext cx="8577263" cy="387798"/>
          </a:xfrm>
          <a:prstGeom prst="rect">
            <a:avLst/>
          </a:prstGeom>
        </p:spPr>
        <p:txBody>
          <a:bodyPr wrap="square" lIns="0" tIns="0" rIns="0" bIns="0">
            <a:spAutoFit/>
          </a:bodyPr>
          <a:lstStyle>
            <a:lvl1pPr>
              <a:defRPr lang="en-US" sz="2800" dirty="0">
                <a:solidFill>
                  <a:schemeClr val="bg1"/>
                </a:solidFill>
                <a:latin typeface="Arial" panose="020B0604020202020204" pitchFamily="34" charset="0"/>
              </a:defRPr>
            </a:lvl1pPr>
          </a:lstStyle>
          <a:p>
            <a:pPr lvl="0"/>
            <a:r>
              <a:rPr lang="en-US"/>
              <a:t>Click to edit Master title style</a:t>
            </a:r>
          </a:p>
        </p:txBody>
      </p:sp>
      <p:sp>
        <p:nvSpPr>
          <p:cNvPr id="4" name="Content Placeholder 3">
            <a:extLst>
              <a:ext uri="{FF2B5EF4-FFF2-40B4-BE49-F238E27FC236}">
                <a16:creationId xmlns:a16="http://schemas.microsoft.com/office/drawing/2014/main" id="{C1F1CEAD-C06E-4DD6-958D-A69C28387D94}"/>
              </a:ext>
            </a:extLst>
          </p:cNvPr>
          <p:cNvSpPr>
            <a:spLocks noGrp="1"/>
          </p:cNvSpPr>
          <p:nvPr>
            <p:ph sz="quarter" idx="13"/>
          </p:nvPr>
        </p:nvSpPr>
        <p:spPr>
          <a:xfrm>
            <a:off x="285750" y="971550"/>
            <a:ext cx="4057650" cy="3943350"/>
          </a:xfrm>
          <a:prstGeom prst="rect">
            <a:avLst/>
          </a:prstGeom>
        </p:spPr>
        <p:txBody>
          <a:bodyPr lIns="0" tIns="0" rIns="0" bIns="91440"/>
          <a:lstStyle>
            <a:lvl1pPr marL="0" indent="0">
              <a:lnSpc>
                <a:spcPct val="100000"/>
              </a:lnSpc>
              <a:spcBef>
                <a:spcPts val="1800"/>
              </a:spcBef>
              <a:buNone/>
              <a:defRPr sz="2000" baseline="0">
                <a:solidFill>
                  <a:schemeClr val="bg1"/>
                </a:solidFill>
              </a:defRPr>
            </a:lvl1pPr>
            <a:lvl2pPr marL="173038" indent="-173038">
              <a:lnSpc>
                <a:spcPct val="100000"/>
              </a:lnSpc>
              <a:spcBef>
                <a:spcPts val="1200"/>
              </a:spcBef>
              <a:buClr>
                <a:srgbClr val="808080"/>
              </a:buClr>
              <a:defRPr>
                <a:solidFill>
                  <a:schemeClr val="bg2"/>
                </a:solidFill>
              </a:defRPr>
            </a:lvl2pPr>
            <a:lvl3pPr marL="514350" indent="-173038">
              <a:lnSpc>
                <a:spcPct val="100000"/>
              </a:lnSpc>
              <a:spcBef>
                <a:spcPts val="300"/>
              </a:spcBef>
              <a:buClr>
                <a:srgbClr val="808080"/>
              </a:buClr>
              <a:buFont typeface="Arial" panose="020B0604020202020204" pitchFamily="34" charset="0"/>
              <a:buChar char="–"/>
              <a:defRPr sz="1400">
                <a:solidFill>
                  <a:schemeClr val="bg2"/>
                </a:solidFill>
              </a:defRPr>
            </a:lvl3pPr>
            <a:lvl4pPr marL="855663" indent="-168275">
              <a:lnSpc>
                <a:spcPct val="100000"/>
              </a:lnSpc>
              <a:spcBef>
                <a:spcPts val="300"/>
              </a:spcBef>
              <a:buClr>
                <a:srgbClr val="808080"/>
              </a:buClr>
              <a:buFont typeface="Wingdings" panose="05000000000000000000" pitchFamily="2" charset="2"/>
              <a:buChar char="§"/>
              <a:defRPr sz="1100">
                <a:solidFill>
                  <a:schemeClr val="bg2"/>
                </a:solidFill>
              </a:defRPr>
            </a:lvl4pPr>
            <a:lvl5pPr>
              <a:lnSpc>
                <a:spcPct val="100000"/>
              </a:lnSpc>
              <a:spcBef>
                <a:spcPts val="300"/>
              </a:spcBef>
              <a:buClr>
                <a:srgbClr val="808080"/>
              </a:buClr>
              <a:defRPr sz="1400">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Content Placeholder 3">
            <a:extLst>
              <a:ext uri="{FF2B5EF4-FFF2-40B4-BE49-F238E27FC236}">
                <a16:creationId xmlns:a16="http://schemas.microsoft.com/office/drawing/2014/main" id="{A0C49344-5A94-4BB8-B1F8-EC9EB43874D0}"/>
              </a:ext>
            </a:extLst>
          </p:cNvPr>
          <p:cNvSpPr>
            <a:spLocks noGrp="1"/>
          </p:cNvSpPr>
          <p:nvPr>
            <p:ph sz="quarter" idx="14"/>
          </p:nvPr>
        </p:nvSpPr>
        <p:spPr>
          <a:xfrm>
            <a:off x="4800600" y="971550"/>
            <a:ext cx="4057650" cy="3943350"/>
          </a:xfrm>
          <a:prstGeom prst="rect">
            <a:avLst/>
          </a:prstGeom>
        </p:spPr>
        <p:txBody>
          <a:bodyPr lIns="0" tIns="0" rIns="0" bIns="91440"/>
          <a:lstStyle>
            <a:lvl1pPr marL="0" indent="0">
              <a:lnSpc>
                <a:spcPct val="100000"/>
              </a:lnSpc>
              <a:spcBef>
                <a:spcPts val="1800"/>
              </a:spcBef>
              <a:buNone/>
              <a:defRPr sz="2000" baseline="0">
                <a:solidFill>
                  <a:schemeClr val="bg1"/>
                </a:solidFill>
              </a:defRPr>
            </a:lvl1pPr>
            <a:lvl2pPr marL="173038" indent="-173038">
              <a:lnSpc>
                <a:spcPct val="100000"/>
              </a:lnSpc>
              <a:spcBef>
                <a:spcPts val="1200"/>
              </a:spcBef>
              <a:buClr>
                <a:srgbClr val="808080"/>
              </a:buClr>
              <a:defRPr>
                <a:solidFill>
                  <a:schemeClr val="bg2"/>
                </a:solidFill>
              </a:defRPr>
            </a:lvl2pPr>
            <a:lvl3pPr marL="514350" indent="-173038">
              <a:lnSpc>
                <a:spcPct val="100000"/>
              </a:lnSpc>
              <a:spcBef>
                <a:spcPts val="300"/>
              </a:spcBef>
              <a:buClr>
                <a:srgbClr val="808080"/>
              </a:buClr>
              <a:buFont typeface="Arial" panose="020B0604020202020204" pitchFamily="34" charset="0"/>
              <a:buChar char="–"/>
              <a:defRPr sz="1400">
                <a:solidFill>
                  <a:schemeClr val="bg2"/>
                </a:solidFill>
              </a:defRPr>
            </a:lvl3pPr>
            <a:lvl4pPr marL="855663" indent="-168275">
              <a:lnSpc>
                <a:spcPct val="100000"/>
              </a:lnSpc>
              <a:spcBef>
                <a:spcPts val="300"/>
              </a:spcBef>
              <a:buClr>
                <a:srgbClr val="808080"/>
              </a:buClr>
              <a:buFont typeface="Wingdings" panose="05000000000000000000" pitchFamily="2" charset="2"/>
              <a:buChar char="§"/>
              <a:defRPr sz="1100">
                <a:solidFill>
                  <a:schemeClr val="bg2"/>
                </a:solidFill>
              </a:defRPr>
            </a:lvl4pPr>
            <a:lvl5pPr>
              <a:lnSpc>
                <a:spcPct val="100000"/>
              </a:lnSpc>
              <a:spcBef>
                <a:spcPts val="300"/>
              </a:spcBef>
              <a:buClr>
                <a:srgbClr val="808080"/>
              </a:buClr>
              <a:defRPr sz="1400">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459803902"/>
      </p:ext>
    </p:extLst>
  </p:cSld>
  <p:clrMapOvr>
    <a:masterClrMapping/>
  </p:clrMapOvr>
  <p:extLst>
    <p:ext uri="{DCECCB84-F9BA-43D5-87BE-67443E8EF086}">
      <p15:sldGuideLst xmlns:p15="http://schemas.microsoft.com/office/powerpoint/2012/main">
        <p15:guide id="1" orient="horz" pos="9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olumns w subtitles">
    <p:spTree>
      <p:nvGrpSpPr>
        <p:cNvPr id="1" name=""/>
        <p:cNvGrpSpPr/>
        <p:nvPr/>
      </p:nvGrpSpPr>
      <p:grpSpPr>
        <a:xfrm>
          <a:off x="0" y="0"/>
          <a:ext cx="0" cy="0"/>
          <a:chOff x="0" y="0"/>
          <a:chExt cx="0" cy="0"/>
        </a:xfrm>
      </p:grpSpPr>
      <p:sp>
        <p:nvSpPr>
          <p:cNvPr id="2" name="Title 1"/>
          <p:cNvSpPr>
            <a:spLocks noGrp="1"/>
          </p:cNvSpPr>
          <p:nvPr>
            <p:ph type="title"/>
          </p:nvPr>
        </p:nvSpPr>
        <p:spPr>
          <a:xfrm>
            <a:off x="280986" y="228600"/>
            <a:ext cx="8577263" cy="387798"/>
          </a:xfrm>
          <a:prstGeom prst="rect">
            <a:avLst/>
          </a:prstGeom>
        </p:spPr>
        <p:txBody>
          <a:bodyPr wrap="square" lIns="0" tIns="0" rIns="0" bIns="0">
            <a:spAutoFit/>
          </a:bodyPr>
          <a:lstStyle>
            <a:lvl1pPr>
              <a:defRPr lang="en-US" sz="2800" dirty="0">
                <a:solidFill>
                  <a:schemeClr val="bg1"/>
                </a:solidFill>
                <a:latin typeface="Arial" panose="020B0604020202020204" pitchFamily="34" charset="0"/>
              </a:defRPr>
            </a:lvl1pPr>
          </a:lstStyle>
          <a:p>
            <a:pPr lvl="0"/>
            <a:r>
              <a:rPr lang="en-US"/>
              <a:t>Click to edit Master title style</a:t>
            </a:r>
          </a:p>
        </p:txBody>
      </p:sp>
      <p:sp>
        <p:nvSpPr>
          <p:cNvPr id="9" name="Content Placeholder 9"/>
          <p:cNvSpPr>
            <a:spLocks noGrp="1"/>
          </p:cNvSpPr>
          <p:nvPr>
            <p:ph sz="quarter" idx="13"/>
          </p:nvPr>
        </p:nvSpPr>
        <p:spPr>
          <a:xfrm>
            <a:off x="285750" y="971550"/>
            <a:ext cx="2686050" cy="3543300"/>
          </a:xfrm>
          <a:prstGeom prst="rect">
            <a:avLst/>
          </a:prstGeom>
        </p:spPr>
        <p:txBody>
          <a:bodyPr lIns="0" tIns="0" rIns="0" bIns="0"/>
          <a:lstStyle>
            <a:lvl1pPr marL="0" indent="0">
              <a:lnSpc>
                <a:spcPct val="100000"/>
              </a:lnSpc>
              <a:spcBef>
                <a:spcPts val="1200"/>
              </a:spcBef>
              <a:buClr>
                <a:srgbClr val="808080"/>
              </a:buClr>
              <a:buNone/>
              <a:defRPr sz="1800">
                <a:solidFill>
                  <a:schemeClr val="bg1"/>
                </a:solidFill>
              </a:defRPr>
            </a:lvl1pPr>
            <a:lvl2pPr marL="171450" indent="-171450">
              <a:lnSpc>
                <a:spcPct val="100000"/>
              </a:lnSpc>
              <a:spcBef>
                <a:spcPts val="1200"/>
              </a:spcBef>
              <a:buClr>
                <a:srgbClr val="808080"/>
              </a:buClr>
              <a:buFont typeface="Arial" panose="020B0604020202020204" pitchFamily="34" charset="0"/>
              <a:buChar char="•"/>
              <a:defRPr sz="1600">
                <a:solidFill>
                  <a:schemeClr val="bg2"/>
                </a:solidFill>
              </a:defRPr>
            </a:lvl2pPr>
            <a:lvl3pPr marL="514350" indent="-171450">
              <a:lnSpc>
                <a:spcPct val="100000"/>
              </a:lnSpc>
              <a:spcBef>
                <a:spcPts val="300"/>
              </a:spcBef>
              <a:buClr>
                <a:srgbClr val="808080"/>
              </a:buClr>
              <a:buFont typeface="Arial" panose="020B0604020202020204" pitchFamily="34" charset="0"/>
              <a:buChar char="–"/>
              <a:defRPr sz="1200">
                <a:solidFill>
                  <a:schemeClr val="bg2"/>
                </a:solidFill>
              </a:defRPr>
            </a:lvl3pPr>
            <a:lvl4pPr marL="1200150" indent="-171450">
              <a:buClr>
                <a:srgbClr val="808080"/>
              </a:buClr>
              <a:buFont typeface="Arial" panose="020B0604020202020204" pitchFamily="34" charset="0"/>
              <a:buChar char="–"/>
              <a:defRPr sz="1400">
                <a:solidFill>
                  <a:schemeClr val="bg2"/>
                </a:solidFill>
              </a:defRPr>
            </a:lvl4pPr>
            <a:lvl5pPr marL="1543050" indent="-171450">
              <a:buClr>
                <a:srgbClr val="808080"/>
              </a:buClr>
              <a:buFont typeface="Arial" panose="020B0604020202020204" pitchFamily="34" charset="0"/>
              <a:buChar char="–"/>
              <a:defRPr sz="1400">
                <a:solidFill>
                  <a:schemeClr val="bg2"/>
                </a:solidFill>
              </a:defRPr>
            </a:lvl5pPr>
          </a:lstStyle>
          <a:p>
            <a:pPr lvl="0"/>
            <a:r>
              <a:rPr lang="en-US"/>
              <a:t>Click to edit Master text styles</a:t>
            </a:r>
          </a:p>
          <a:p>
            <a:pPr lvl="1"/>
            <a:r>
              <a:rPr lang="en-US"/>
              <a:t>Second level</a:t>
            </a:r>
          </a:p>
          <a:p>
            <a:pPr lvl="2"/>
            <a:r>
              <a:rPr lang="en-US"/>
              <a:t>Third level</a:t>
            </a:r>
          </a:p>
        </p:txBody>
      </p:sp>
      <p:sp>
        <p:nvSpPr>
          <p:cNvPr id="10" name="Content Placeholder 9"/>
          <p:cNvSpPr>
            <a:spLocks noGrp="1"/>
          </p:cNvSpPr>
          <p:nvPr>
            <p:ph sz="quarter" idx="11"/>
          </p:nvPr>
        </p:nvSpPr>
        <p:spPr>
          <a:xfrm>
            <a:off x="3228975" y="971550"/>
            <a:ext cx="2686050" cy="3543300"/>
          </a:xfrm>
          <a:prstGeom prst="rect">
            <a:avLst/>
          </a:prstGeom>
        </p:spPr>
        <p:txBody>
          <a:bodyPr lIns="0" tIns="0" rIns="0" bIns="0"/>
          <a:lstStyle>
            <a:lvl1pPr marL="0" indent="0">
              <a:lnSpc>
                <a:spcPct val="100000"/>
              </a:lnSpc>
              <a:spcBef>
                <a:spcPts val="1200"/>
              </a:spcBef>
              <a:buClr>
                <a:srgbClr val="808080"/>
              </a:buClr>
              <a:buNone/>
              <a:defRPr sz="1800">
                <a:solidFill>
                  <a:schemeClr val="bg1"/>
                </a:solidFill>
              </a:defRPr>
            </a:lvl1pPr>
            <a:lvl2pPr marL="171450" indent="-171450">
              <a:lnSpc>
                <a:spcPct val="100000"/>
              </a:lnSpc>
              <a:spcBef>
                <a:spcPts val="1200"/>
              </a:spcBef>
              <a:buClr>
                <a:srgbClr val="808080"/>
              </a:buClr>
              <a:buFont typeface="Arial" panose="020B0604020202020204" pitchFamily="34" charset="0"/>
              <a:buChar char="•"/>
              <a:defRPr sz="1600">
                <a:solidFill>
                  <a:schemeClr val="bg2"/>
                </a:solidFill>
              </a:defRPr>
            </a:lvl2pPr>
            <a:lvl3pPr marL="514350" indent="-171450">
              <a:lnSpc>
                <a:spcPct val="100000"/>
              </a:lnSpc>
              <a:spcBef>
                <a:spcPts val="300"/>
              </a:spcBef>
              <a:buClr>
                <a:srgbClr val="808080"/>
              </a:buClr>
              <a:buFont typeface="Arial" panose="020B0604020202020204" pitchFamily="34" charset="0"/>
              <a:buChar char="–"/>
              <a:defRPr sz="1200">
                <a:solidFill>
                  <a:schemeClr val="bg2"/>
                </a:solidFill>
              </a:defRPr>
            </a:lvl3pPr>
            <a:lvl4pPr marL="1200150" indent="-171450">
              <a:buClr>
                <a:srgbClr val="808080"/>
              </a:buClr>
              <a:buFont typeface="Arial" panose="020B0604020202020204" pitchFamily="34" charset="0"/>
              <a:buChar char="–"/>
              <a:defRPr sz="1400">
                <a:solidFill>
                  <a:schemeClr val="bg2"/>
                </a:solidFill>
              </a:defRPr>
            </a:lvl4pPr>
            <a:lvl5pPr marL="1543050" indent="-171450">
              <a:buClr>
                <a:srgbClr val="808080"/>
              </a:buClr>
              <a:buFont typeface="Arial" panose="020B0604020202020204" pitchFamily="34" charset="0"/>
              <a:buChar char="–"/>
              <a:defRPr sz="1400">
                <a:solidFill>
                  <a:schemeClr val="bg2"/>
                </a:solidFill>
              </a:defRPr>
            </a:lvl5pPr>
          </a:lstStyle>
          <a:p>
            <a:pPr lvl="0"/>
            <a:r>
              <a:rPr lang="en-US"/>
              <a:t>Click to edit Master text styles</a:t>
            </a:r>
          </a:p>
          <a:p>
            <a:pPr lvl="1"/>
            <a:r>
              <a:rPr lang="en-US"/>
              <a:t>Second level</a:t>
            </a:r>
          </a:p>
          <a:p>
            <a:pPr lvl="2"/>
            <a:r>
              <a:rPr lang="en-US"/>
              <a:t>Third level</a:t>
            </a:r>
          </a:p>
        </p:txBody>
      </p:sp>
      <p:sp>
        <p:nvSpPr>
          <p:cNvPr id="11" name="Content Placeholder 9"/>
          <p:cNvSpPr>
            <a:spLocks noGrp="1"/>
          </p:cNvSpPr>
          <p:nvPr>
            <p:ph sz="quarter" idx="14"/>
          </p:nvPr>
        </p:nvSpPr>
        <p:spPr>
          <a:xfrm>
            <a:off x="6172200" y="971550"/>
            <a:ext cx="2686050" cy="3543300"/>
          </a:xfrm>
          <a:prstGeom prst="rect">
            <a:avLst/>
          </a:prstGeom>
        </p:spPr>
        <p:txBody>
          <a:bodyPr lIns="0" tIns="0" rIns="0" bIns="0"/>
          <a:lstStyle>
            <a:lvl1pPr marL="0" indent="0">
              <a:lnSpc>
                <a:spcPct val="100000"/>
              </a:lnSpc>
              <a:spcBef>
                <a:spcPts val="1200"/>
              </a:spcBef>
              <a:buClr>
                <a:srgbClr val="808080"/>
              </a:buClr>
              <a:buNone/>
              <a:defRPr sz="1800">
                <a:solidFill>
                  <a:schemeClr val="bg1"/>
                </a:solidFill>
              </a:defRPr>
            </a:lvl1pPr>
            <a:lvl2pPr marL="171450" indent="-171450">
              <a:lnSpc>
                <a:spcPct val="100000"/>
              </a:lnSpc>
              <a:spcBef>
                <a:spcPts val="1200"/>
              </a:spcBef>
              <a:buClr>
                <a:srgbClr val="808080"/>
              </a:buClr>
              <a:buFont typeface="Arial" panose="020B0604020202020204" pitchFamily="34" charset="0"/>
              <a:buChar char="•"/>
              <a:defRPr sz="1600">
                <a:solidFill>
                  <a:schemeClr val="bg2"/>
                </a:solidFill>
              </a:defRPr>
            </a:lvl2pPr>
            <a:lvl3pPr marL="514350" indent="-171450">
              <a:lnSpc>
                <a:spcPct val="100000"/>
              </a:lnSpc>
              <a:spcBef>
                <a:spcPts val="300"/>
              </a:spcBef>
              <a:buClr>
                <a:srgbClr val="808080"/>
              </a:buClr>
              <a:buFont typeface="Arial" panose="020B0604020202020204" pitchFamily="34" charset="0"/>
              <a:buChar char="–"/>
              <a:defRPr sz="1200">
                <a:solidFill>
                  <a:schemeClr val="bg2"/>
                </a:solidFill>
              </a:defRPr>
            </a:lvl3pPr>
            <a:lvl4pPr marL="1200150" indent="-171450">
              <a:buClr>
                <a:srgbClr val="808080"/>
              </a:buClr>
              <a:buFont typeface="Arial" panose="020B0604020202020204" pitchFamily="34" charset="0"/>
              <a:buChar char="–"/>
              <a:defRPr sz="1400">
                <a:solidFill>
                  <a:schemeClr val="bg2"/>
                </a:solidFill>
              </a:defRPr>
            </a:lvl4pPr>
            <a:lvl5pPr marL="1543050" indent="-171450">
              <a:buClr>
                <a:srgbClr val="808080"/>
              </a:buClr>
              <a:buFont typeface="Arial" panose="020B0604020202020204" pitchFamily="34" charset="0"/>
              <a:buChar char="–"/>
              <a:defRPr sz="1400">
                <a:solidFill>
                  <a:schemeClr val="bg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468218790"/>
      </p:ext>
    </p:extLst>
  </p:cSld>
  <p:clrMapOvr>
    <a:masterClrMapping/>
  </p:clrMapOvr>
  <p:extLst>
    <p:ext uri="{DCECCB84-F9BA-43D5-87BE-67443E8EF086}">
      <p15:sldGuideLst xmlns:p15="http://schemas.microsoft.com/office/powerpoint/2012/main">
        <p15:guide id="1" orient="horz" pos="97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21CDB-95CE-458B-A911-027A05894B80}"/>
              </a:ext>
            </a:extLst>
          </p:cNvPr>
          <p:cNvSpPr>
            <a:spLocks noGrp="1"/>
          </p:cNvSpPr>
          <p:nvPr>
            <p:ph type="title"/>
          </p:nvPr>
        </p:nvSpPr>
        <p:spPr>
          <a:xfrm>
            <a:off x="628650" y="-342900"/>
            <a:ext cx="7886700" cy="296862"/>
          </a:xfrm>
          <a:prstGeom prst="rect">
            <a:avLst/>
          </a:prstGeom>
        </p:spPr>
        <p:txBody>
          <a:bodyPr/>
          <a:lstStyle>
            <a:lvl1pPr algn="ctr">
              <a:defRPr sz="1800"/>
            </a:lvl1pPr>
          </a:lstStyle>
          <a:p>
            <a:r>
              <a:rPr lang="en-US"/>
              <a:t>Click to edit Master title style</a:t>
            </a:r>
          </a:p>
        </p:txBody>
      </p:sp>
    </p:spTree>
    <p:extLst>
      <p:ext uri="{BB962C8B-B14F-4D97-AF65-F5344CB8AC3E}">
        <p14:creationId xmlns:p14="http://schemas.microsoft.com/office/powerpoint/2010/main" val="3223039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15">
            <a:extLst>
              <a:ext uri="{28A0092B-C50C-407E-A947-70E740481C1C}">
                <a14:useLocalDpi xmlns:a14="http://schemas.microsoft.com/office/drawing/2010/main"/>
              </a:ext>
            </a:extLst>
          </a:blip>
          <a:stretch>
            <a:fillRect/>
          </a:stretch>
        </p:blipFill>
        <p:spPr>
          <a:xfrm>
            <a:off x="7802309" y="4838808"/>
            <a:ext cx="1078992" cy="140268"/>
          </a:xfrm>
          <a:prstGeom prst="rect">
            <a:avLst/>
          </a:prstGeom>
        </p:spPr>
      </p:pic>
      <p:sp>
        <p:nvSpPr>
          <p:cNvPr id="7" name="fl" descr="                              Dell - Internal Use - Confidential&#10;"/>
          <p:cNvSpPr txBox="1"/>
          <p:nvPr userDrawn="1"/>
        </p:nvSpPr>
        <p:spPr>
          <a:xfrm>
            <a:off x="4200103" y="5022289"/>
            <a:ext cx="743793" cy="69250"/>
          </a:xfrm>
          <a:prstGeom prst="rect">
            <a:avLst/>
          </a:prstGeom>
          <a:noFill/>
        </p:spPr>
        <p:txBody>
          <a:bodyPr vert="horz" wrap="none" lIns="0" tIns="0" rIns="0" bIns="0" rtlCol="0" anchor="ctr" anchorCtr="0">
            <a:spAutoFit/>
          </a:bodyPr>
          <a:lstStyle/>
          <a:p>
            <a:pPr marL="0" marR="0" indent="0" algn="l" defTabSz="914400" rtl="0" eaLnBrk="1" fontAlgn="base" latinLnBrk="0" hangingPunct="1">
              <a:lnSpc>
                <a:spcPct val="90000"/>
              </a:lnSpc>
              <a:spcBef>
                <a:spcPts val="100"/>
              </a:spcBef>
              <a:spcAft>
                <a:spcPts val="100"/>
              </a:spcAft>
              <a:buClrTx/>
              <a:buSzTx/>
              <a:buFontTx/>
              <a:buNone/>
              <a:tabLst/>
              <a:defRPr/>
            </a:pPr>
            <a:r>
              <a:rPr lang="en-US" sz="500" b="0" i="0" u="none" baseline="0">
                <a:solidFill>
                  <a:srgbClr val="808080"/>
                </a:solidFill>
                <a:latin typeface="Arial" panose="020B0604020202020204" pitchFamily="34" charset="0"/>
              </a:rPr>
              <a:t>© Copyright 2021 Dell Inc.</a:t>
            </a:r>
          </a:p>
        </p:txBody>
      </p:sp>
      <p:sp>
        <p:nvSpPr>
          <p:cNvPr id="6" name="TextBox 19"/>
          <p:cNvSpPr txBox="1"/>
          <p:nvPr userDrawn="1"/>
        </p:nvSpPr>
        <p:spPr>
          <a:xfrm>
            <a:off x="3857667" y="5023059"/>
            <a:ext cx="76944" cy="69250"/>
          </a:xfrm>
          <a:prstGeom prst="rect">
            <a:avLst/>
          </a:prstGeom>
        </p:spPr>
        <p:txBody>
          <a:bodyPr vert="horz" wrap="none" lIns="0" tIns="0" rIns="0" bIns="0" rtlCol="0" anchor="ctr" anchorCtr="0">
            <a:spAutoFit/>
          </a:bodyPr>
          <a:ls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a:lstStyle>
          <a:p>
            <a:pPr algn="r" rtl="0" fontAlgn="base">
              <a:lnSpc>
                <a:spcPct val="90000"/>
              </a:lnSpc>
              <a:spcBef>
                <a:spcPct val="0"/>
              </a:spcBef>
              <a:spcAft>
                <a:spcPct val="0"/>
              </a:spcAft>
              <a:buClr>
                <a:schemeClr val="bg1"/>
              </a:buClr>
            </a:pPr>
            <a:fld id="{58EC7406-F4CC-4ABF-902E-2AF4E70E5C0F}" type="slidenum">
              <a:rPr lang="en-US" sz="500" b="0" kern="1200" smtClean="0">
                <a:solidFill>
                  <a:srgbClr val="808080"/>
                </a:solidFill>
                <a:latin typeface="Arial" panose="020B0604020202020204" pitchFamily="34" charset="0"/>
                <a:ea typeface="+mn-ea"/>
                <a:cs typeface="+mn-cs"/>
              </a:rPr>
              <a:pPr algn="r" rtl="0" fontAlgn="base">
                <a:lnSpc>
                  <a:spcPct val="90000"/>
                </a:lnSpc>
                <a:spcBef>
                  <a:spcPct val="0"/>
                </a:spcBef>
                <a:spcAft>
                  <a:spcPct val="0"/>
                </a:spcAft>
                <a:buClr>
                  <a:schemeClr val="bg1"/>
                </a:buClr>
              </a:pPr>
              <a:t>‹#›</a:t>
            </a:fld>
            <a:endParaRPr lang="en-US" sz="500" b="0" kern="1200" err="1">
              <a:solidFill>
                <a:srgbClr val="808080"/>
              </a:solidFill>
              <a:latin typeface="Arial" panose="020B0604020202020204" pitchFamily="34" charset="0"/>
              <a:ea typeface="+mn-ea"/>
              <a:cs typeface="+mn-cs"/>
            </a:endParaRPr>
          </a:p>
        </p:txBody>
      </p:sp>
      <p:sp>
        <p:nvSpPr>
          <p:cNvPr id="9" name="TextBox 16"/>
          <p:cNvSpPr txBox="1"/>
          <p:nvPr userDrawn="1"/>
        </p:nvSpPr>
        <p:spPr>
          <a:xfrm>
            <a:off x="3957049" y="5023059"/>
            <a:ext cx="105798" cy="69250"/>
          </a:xfrm>
          <a:prstGeom prst="rect">
            <a:avLst/>
          </a:prstGeom>
        </p:spPr>
        <p:txBody>
          <a:bodyPr vert="horz" wrap="none" lIns="0" tIns="0" rIns="0" bIns="0" rtlCol="0" anchor="ctr" anchorCtr="0">
            <a:spAutoFit/>
          </a:bodyPr>
          <a:ls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a:lstStyle>
          <a:p>
            <a:pPr algn="l" rtl="0" fontAlgn="base">
              <a:lnSpc>
                <a:spcPct val="90000"/>
              </a:lnSpc>
              <a:spcBef>
                <a:spcPct val="0"/>
              </a:spcBef>
              <a:spcAft>
                <a:spcPct val="0"/>
              </a:spcAft>
              <a:buClr>
                <a:schemeClr val="bg1"/>
              </a:buClr>
            </a:pPr>
            <a:r>
              <a:rPr lang="en-US" sz="500" kern="1200">
                <a:solidFill>
                  <a:srgbClr val="808080"/>
                </a:solidFill>
                <a:latin typeface="Arial" panose="020B0604020202020204" pitchFamily="34" charset="0"/>
                <a:ea typeface="+mn-ea"/>
                <a:cs typeface="+mn-cs"/>
              </a:rPr>
              <a:t>of 2</a:t>
            </a:r>
          </a:p>
        </p:txBody>
      </p:sp>
      <p:sp>
        <p:nvSpPr>
          <p:cNvPr id="4" name="MSIPCMContentMarking" descr="{&quot;HashCode&quot;:-1912962988,&quot;Placement&quot;:&quot;Footer&quot;}">
            <a:extLst>
              <a:ext uri="{FF2B5EF4-FFF2-40B4-BE49-F238E27FC236}">
                <a16:creationId xmlns:a16="http://schemas.microsoft.com/office/drawing/2014/main" id="{AAD52492-B32C-4F5C-93C4-B867BDF3FDDD}"/>
              </a:ext>
            </a:extLst>
          </p:cNvPr>
          <p:cNvSpPr txBox="1"/>
          <p:nvPr userDrawn="1"/>
        </p:nvSpPr>
        <p:spPr>
          <a:xfrm>
            <a:off x="0" y="4932427"/>
            <a:ext cx="1185008" cy="211073"/>
          </a:xfrm>
          <a:prstGeom prst="rect">
            <a:avLst/>
          </a:prstGeom>
          <a:noFill/>
        </p:spPr>
        <p:txBody>
          <a:bodyPr vert="horz" wrap="square" lIns="0" tIns="0" rIns="0" bIns="0" rtlCol="0" anchor="ctr" anchorCtr="1">
            <a:spAutoFit/>
          </a:bodyPr>
          <a:lstStyle/>
          <a:p>
            <a:pPr algn="l">
              <a:spcBef>
                <a:spcPts val="0"/>
              </a:spcBef>
              <a:spcAft>
                <a:spcPts val="0"/>
              </a:spcAft>
            </a:pPr>
            <a:r>
              <a:rPr lang="en-US" sz="700">
                <a:solidFill>
                  <a:srgbClr val="7F7F7F"/>
                </a:solidFill>
                <a:latin typeface="Calibri" panose="020F0502020204030204" pitchFamily="34" charset="0"/>
              </a:rPr>
              <a:t>Internal Use - Confidential</a:t>
            </a:r>
          </a:p>
        </p:txBody>
      </p:sp>
    </p:spTree>
    <p:extLst>
      <p:ext uri="{BB962C8B-B14F-4D97-AF65-F5344CB8AC3E}">
        <p14:creationId xmlns:p14="http://schemas.microsoft.com/office/powerpoint/2010/main" val="4048717320"/>
      </p:ext>
    </p:extLst>
  </p:cSld>
  <p:clrMap bg1="lt1" tx1="dk1" bg2="lt2" tx2="dk2" accent1="accent1" accent2="accent2" accent3="accent3" accent4="accent4" accent5="accent5" accent6="accent6" hlink="hlink" folHlink="folHlink"/>
  <p:sldLayoutIdLst>
    <p:sldLayoutId id="2147483730" r:id="rId1"/>
    <p:sldLayoutId id="2147483662" r:id="rId2"/>
    <p:sldLayoutId id="2147483673" r:id="rId3"/>
    <p:sldLayoutId id="2147483672" r:id="rId4"/>
    <p:sldLayoutId id="2147483713" r:id="rId5"/>
    <p:sldLayoutId id="2147483724" r:id="rId6"/>
    <p:sldLayoutId id="2147483725" r:id="rId7"/>
    <p:sldLayoutId id="2147483726" r:id="rId8"/>
    <p:sldLayoutId id="2147483667" r:id="rId9"/>
    <p:sldLayoutId id="2147483689" r:id="rId10"/>
    <p:sldLayoutId id="2147483715" r:id="rId11"/>
    <p:sldLayoutId id="2147483729" r:id="rId12"/>
    <p:sldLayoutId id="2147483731"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0" userDrawn="1">
          <p15:clr>
            <a:srgbClr val="F26B43"/>
          </p15:clr>
        </p15:guide>
        <p15:guide id="2" orient="horz" pos="1620" userDrawn="1">
          <p15:clr>
            <a:srgbClr val="F26B43"/>
          </p15:clr>
        </p15:guide>
        <p15:guide id="3" pos="180" userDrawn="1">
          <p15:clr>
            <a:srgbClr val="F26B43"/>
          </p15:clr>
        </p15:guide>
        <p15:guide id="4" pos="55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8" Type="http://schemas.openxmlformats.org/officeDocument/2006/relationships/hyperlink" Target="https://dell.sharepoint.com/sites/OutcomeAccelerators" TargetMode="External"/><Relationship Id="rId3" Type="http://schemas.openxmlformats.org/officeDocument/2006/relationships/hyperlink" Target="https://dell.sharepoint.com/sites/OutcomeAccelerators/SitePages/Cloud-Experience-Storage.aspx" TargetMode="External"/><Relationship Id="rId7" Type="http://schemas.openxmlformats.org/officeDocument/2006/relationships/hyperlink" Target="https://www.delltechnologies.com/asset/en-us/services/consulting/educational-training/cloud-experience-storage-administrator-sales-training.mp4"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hyperlink" Target="https://www.delltechnologies.com/asset/en-us/services/consulting/templates-forms/cloud-experience-storagea-administrator-outcome-accelerator-cust-deck.pptx" TargetMode="External"/><Relationship Id="rId5" Type="http://schemas.openxmlformats.org/officeDocument/2006/relationships/hyperlink" Target="https://web.microsoftstream.com/video/4b4aed32-e522-42dc-a11f-72f1f488fdcb" TargetMode="External"/><Relationship Id="rId4" Type="http://schemas.openxmlformats.org/officeDocument/2006/relationships/hyperlink" Target="https://inside.dell.com/docs/DOC-4785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Rectangle 84">
            <a:extLst>
              <a:ext uri="{FF2B5EF4-FFF2-40B4-BE49-F238E27FC236}">
                <a16:creationId xmlns:a16="http://schemas.microsoft.com/office/drawing/2014/main" id="{D8B23854-5785-4D58-A0D3-AF82C355E0E2}"/>
              </a:ext>
            </a:extLst>
          </p:cNvPr>
          <p:cNvSpPr/>
          <p:nvPr/>
        </p:nvSpPr>
        <p:spPr bwMode="auto">
          <a:xfrm>
            <a:off x="0" y="1"/>
            <a:ext cx="9144000" cy="513089"/>
          </a:xfrm>
          <a:prstGeom prst="rect">
            <a:avLst/>
          </a:prstGeom>
          <a:solidFill>
            <a:schemeClr val="bg1"/>
          </a:solidFill>
          <a:ln w="6350" cap="flat" cmpd="sng" algn="ctr">
            <a:noFill/>
            <a:prstDash val="solid"/>
            <a:headEnd type="none" w="med" len="med"/>
            <a:tailEnd type="none" w="med" len="med"/>
          </a:ln>
          <a:effectLst/>
        </p:spPr>
        <p:txBody>
          <a:bodyPr rot="0" spcFirstLastPara="0" vertOverflow="overflow" horzOverflow="overflow" vert="horz" wrap="square" lIns="149767" tIns="24962" rIns="0" bIns="24962" numCol="1" spcCol="0" rtlCol="0" fromWordArt="0" anchor="ctr" anchorCtr="0" forceAA="0" compatLnSpc="1">
            <a:prstTxWarp prst="textNoShape">
              <a:avLst/>
            </a:prstTxWarp>
            <a:no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lvl="0" defTabSz="665615">
              <a:defRPr/>
            </a:pPr>
            <a:r>
              <a:rPr lang="en-US" sz="1191" b="1" kern="0" dirty="0">
                <a:solidFill>
                  <a:schemeClr val="tx2"/>
                </a:solidFill>
                <a:cs typeface="Arial" panose="020B0604020202020204" pitchFamily="34" charset="0"/>
              </a:rPr>
              <a:t>Dell Technologies Services</a:t>
            </a:r>
            <a:br>
              <a:rPr lang="en-US" sz="1191" b="1" kern="0" dirty="0">
                <a:solidFill>
                  <a:schemeClr val="tx2"/>
                </a:solidFill>
                <a:cs typeface="Arial" panose="020B0604020202020204" pitchFamily="34" charset="0"/>
              </a:rPr>
            </a:br>
            <a:r>
              <a:rPr lang="en-US" sz="1191" kern="0" dirty="0">
                <a:solidFill>
                  <a:schemeClr val="tx2"/>
                </a:solidFill>
                <a:cs typeface="Arial" panose="020B0604020202020204" pitchFamily="34" charset="0"/>
              </a:rPr>
              <a:t>Outcome Accelerator: Cloud Experience for the Storage Administrator</a:t>
            </a:r>
          </a:p>
        </p:txBody>
      </p:sp>
      <p:sp>
        <p:nvSpPr>
          <p:cNvPr id="86" name="Rectangle 85">
            <a:extLst>
              <a:ext uri="{FF2B5EF4-FFF2-40B4-BE49-F238E27FC236}">
                <a16:creationId xmlns:a16="http://schemas.microsoft.com/office/drawing/2014/main" id="{6A16C68E-EF48-4583-8ED0-8F94CFED7BE7}"/>
              </a:ext>
            </a:extLst>
          </p:cNvPr>
          <p:cNvSpPr/>
          <p:nvPr/>
        </p:nvSpPr>
        <p:spPr>
          <a:xfrm>
            <a:off x="8060340" y="210722"/>
            <a:ext cx="965126" cy="91654"/>
          </a:xfrm>
          <a:prstGeom prst="rect">
            <a:avLst/>
          </a:prstGeom>
        </p:spPr>
        <p:txBody>
          <a:bodyPr wrap="square" lIns="0" tIns="0" rIns="0" bIns="0">
            <a:sp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marL="0" marR="0" lvl="0" indent="0" algn="l" defTabSz="665615" rtl="0" eaLnBrk="1" fontAlgn="auto" latinLnBrk="0" hangingPunct="1">
              <a:lnSpc>
                <a:spcPct val="90000"/>
              </a:lnSpc>
              <a:spcBef>
                <a:spcPts val="0"/>
              </a:spcBef>
              <a:spcAft>
                <a:spcPts val="110"/>
              </a:spcAft>
              <a:buClrTx/>
              <a:buSzTx/>
              <a:buFontTx/>
              <a:buNone/>
              <a:tabLst/>
              <a:defRPr/>
            </a:pPr>
            <a:r>
              <a:rPr lang="en-US" sz="662" b="1">
                <a:solidFill>
                  <a:schemeClr val="tx2"/>
                </a:solidFill>
                <a:cs typeface="Arial"/>
              </a:rPr>
              <a:t>Customer Journeys</a:t>
            </a:r>
            <a:endParaRPr kumimoji="0" lang="en-US" sz="662" b="1" i="0" u="none" strike="noStrike" kern="1200" cap="none" spc="0" normalizeH="0" baseline="0" noProof="0">
              <a:ln>
                <a:noFill/>
              </a:ln>
              <a:solidFill>
                <a:schemeClr val="tx2"/>
              </a:solidFill>
              <a:effectLst/>
              <a:uLnTx/>
              <a:uFillTx/>
              <a:ea typeface="+mn-ea"/>
              <a:cs typeface="Arial"/>
            </a:endParaRPr>
          </a:p>
        </p:txBody>
      </p:sp>
      <p:sp>
        <p:nvSpPr>
          <p:cNvPr id="90" name="Oval 89">
            <a:extLst>
              <a:ext uri="{FF2B5EF4-FFF2-40B4-BE49-F238E27FC236}">
                <a16:creationId xmlns:a16="http://schemas.microsoft.com/office/drawing/2014/main" id="{5C062A5D-DE53-442D-A985-850329D8EA15}"/>
              </a:ext>
            </a:extLst>
          </p:cNvPr>
          <p:cNvSpPr/>
          <p:nvPr/>
        </p:nvSpPr>
        <p:spPr>
          <a:xfrm>
            <a:off x="7415054" y="129484"/>
            <a:ext cx="254129" cy="254128"/>
          </a:xfrm>
          <a:prstGeom prst="ellipse">
            <a:avLst/>
          </a:prstGeom>
          <a:solidFill>
            <a:schemeClr val="tx2">
              <a:alpha val="20000"/>
            </a:schemeClr>
          </a:solidFill>
          <a:ln w="12700" cmpd="sng">
            <a:noFill/>
          </a:ln>
          <a:effectLst/>
        </p:spPr>
        <p:txBody>
          <a:bodyPr wrap="square" lIns="133126" tIns="99844" rIns="99844" bIns="99844" rtlCol="0" anchor="ctr">
            <a:no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marL="0" marR="0" lvl="0" indent="0" algn="ctr" defTabSz="665615" rtl="0" eaLnBrk="1" fontAlgn="base" latinLnBrk="0" hangingPunct="1">
              <a:lnSpc>
                <a:spcPct val="90000"/>
              </a:lnSpc>
              <a:spcBef>
                <a:spcPts val="0"/>
              </a:spcBef>
              <a:spcAft>
                <a:spcPts val="110"/>
              </a:spcAft>
              <a:buClrTx/>
              <a:buSzTx/>
              <a:buFontTx/>
              <a:buNone/>
              <a:tabLst/>
              <a:defRPr/>
            </a:pPr>
            <a:endParaRPr kumimoji="0" lang="en-US" sz="1456" b="0" i="0" u="none" strike="noStrike" kern="1200" cap="none" spc="0" normalizeH="0" baseline="0" noProof="0" err="1">
              <a:ln>
                <a:noFill/>
              </a:ln>
              <a:solidFill>
                <a:srgbClr val="FFFFFF"/>
              </a:solidFill>
              <a:effectLst/>
              <a:uLnTx/>
              <a:uFillTx/>
              <a:ea typeface="+mn-ea"/>
              <a:cs typeface="+mn-cs"/>
            </a:endParaRPr>
          </a:p>
        </p:txBody>
      </p:sp>
      <p:sp>
        <p:nvSpPr>
          <p:cNvPr id="91" name="Oval 90">
            <a:extLst>
              <a:ext uri="{FF2B5EF4-FFF2-40B4-BE49-F238E27FC236}">
                <a16:creationId xmlns:a16="http://schemas.microsoft.com/office/drawing/2014/main" id="{785E41D0-97ED-4032-88A4-44A526999727}"/>
              </a:ext>
            </a:extLst>
          </p:cNvPr>
          <p:cNvSpPr/>
          <p:nvPr/>
        </p:nvSpPr>
        <p:spPr>
          <a:xfrm>
            <a:off x="7733865" y="129484"/>
            <a:ext cx="254129" cy="254128"/>
          </a:xfrm>
          <a:prstGeom prst="ellipse">
            <a:avLst/>
          </a:prstGeom>
          <a:solidFill>
            <a:schemeClr val="tx2">
              <a:alpha val="20000"/>
            </a:schemeClr>
          </a:solidFill>
          <a:ln w="12700" cmpd="sng">
            <a:noFill/>
          </a:ln>
          <a:effectLst/>
        </p:spPr>
        <p:txBody>
          <a:bodyPr wrap="square" lIns="133126" tIns="99844" rIns="99844" bIns="99844" rtlCol="0" anchor="ctr">
            <a:no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marL="0" marR="0" lvl="0" indent="0" algn="ctr" defTabSz="665615" rtl="0" eaLnBrk="1" fontAlgn="base" latinLnBrk="0" hangingPunct="1">
              <a:lnSpc>
                <a:spcPct val="90000"/>
              </a:lnSpc>
              <a:spcBef>
                <a:spcPts val="0"/>
              </a:spcBef>
              <a:spcAft>
                <a:spcPts val="110"/>
              </a:spcAft>
              <a:buClrTx/>
              <a:buSzTx/>
              <a:buFontTx/>
              <a:buNone/>
              <a:tabLst/>
              <a:defRPr/>
            </a:pPr>
            <a:endParaRPr kumimoji="0" lang="en-US" sz="1456" b="0" i="0" u="none" strike="noStrike" kern="1200" cap="none" spc="0" normalizeH="0" baseline="0" noProof="0" err="1">
              <a:ln>
                <a:noFill/>
              </a:ln>
              <a:solidFill>
                <a:srgbClr val="FFFFFF"/>
              </a:solidFill>
              <a:effectLst/>
              <a:uLnTx/>
              <a:uFillTx/>
              <a:ea typeface="+mn-ea"/>
              <a:cs typeface="+mn-cs"/>
            </a:endParaRPr>
          </a:p>
        </p:txBody>
      </p:sp>
      <p:sp>
        <p:nvSpPr>
          <p:cNvPr id="92" name="Freeform: Shape 91">
            <a:extLst>
              <a:ext uri="{FF2B5EF4-FFF2-40B4-BE49-F238E27FC236}">
                <a16:creationId xmlns:a16="http://schemas.microsoft.com/office/drawing/2014/main" id="{57050333-0AEA-4060-8661-FDF73B945417}"/>
              </a:ext>
            </a:extLst>
          </p:cNvPr>
          <p:cNvSpPr/>
          <p:nvPr/>
        </p:nvSpPr>
        <p:spPr>
          <a:xfrm>
            <a:off x="7449789" y="193764"/>
            <a:ext cx="184659" cy="125568"/>
          </a:xfrm>
          <a:custGeom>
            <a:avLst/>
            <a:gdLst>
              <a:gd name="connsiteX0" fmla="*/ 413317 w 947199"/>
              <a:gd name="connsiteY0" fmla="*/ 139196 h 644094"/>
              <a:gd name="connsiteX1" fmla="*/ 599725 w 947199"/>
              <a:gd name="connsiteY1" fmla="*/ 139196 h 644094"/>
              <a:gd name="connsiteX2" fmla="*/ 599725 w 947199"/>
              <a:gd name="connsiteY2" fmla="*/ 327877 h 644094"/>
              <a:gd name="connsiteX3" fmla="*/ 846187 w 947199"/>
              <a:gd name="connsiteY3" fmla="*/ 482460 h 644094"/>
              <a:gd name="connsiteX4" fmla="*/ 846187 w 947199"/>
              <a:gd name="connsiteY4" fmla="*/ 72323 h 644094"/>
              <a:gd name="connsiteX5" fmla="*/ 788408 w 947199"/>
              <a:gd name="connsiteY5" fmla="*/ 14544 h 644094"/>
              <a:gd name="connsiteX6" fmla="*/ 164582 w 947199"/>
              <a:gd name="connsiteY6" fmla="*/ 14544 h 644094"/>
              <a:gd name="connsiteX7" fmla="*/ 106803 w 947199"/>
              <a:gd name="connsiteY7" fmla="*/ 72323 h 644094"/>
              <a:gd name="connsiteX8" fmla="*/ 106803 w 947199"/>
              <a:gd name="connsiteY8" fmla="*/ 482460 h 644094"/>
              <a:gd name="connsiteX9" fmla="*/ 55465 w 947199"/>
              <a:gd name="connsiteY9" fmla="*/ 638369 h 644094"/>
              <a:gd name="connsiteX10" fmla="*/ 898283 w 947199"/>
              <a:gd name="connsiteY10" fmla="*/ 638369 h 644094"/>
              <a:gd name="connsiteX11" fmla="*/ 938633 w 947199"/>
              <a:gd name="connsiteY11" fmla="*/ 595934 h 644094"/>
              <a:gd name="connsiteX12" fmla="*/ 938633 w 947199"/>
              <a:gd name="connsiteY12" fmla="*/ 544786 h 644094"/>
              <a:gd name="connsiteX13" fmla="*/ 14546 w 947199"/>
              <a:gd name="connsiteY13" fmla="*/ 544786 h 644094"/>
              <a:gd name="connsiteX14" fmla="*/ 14546 w 947199"/>
              <a:gd name="connsiteY14" fmla="*/ 595934 h 644094"/>
              <a:gd name="connsiteX15" fmla="*/ 55465 w 947199"/>
              <a:gd name="connsiteY15" fmla="*/ 638369 h 644094"/>
              <a:gd name="connsiteX16" fmla="*/ 55465 w 947199"/>
              <a:gd name="connsiteY16" fmla="*/ 638369 h 644094"/>
              <a:gd name="connsiteX17" fmla="*/ 599725 w 947199"/>
              <a:gd name="connsiteY17" fmla="*/ 139196 h 644094"/>
              <a:gd name="connsiteX18" fmla="*/ 301547 w 947199"/>
              <a:gd name="connsiteY18" fmla="*/ 403464 h 644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47199" h="644094">
                <a:moveTo>
                  <a:pt x="413317" y="139196"/>
                </a:moveTo>
                <a:lnTo>
                  <a:pt x="599725" y="139196"/>
                </a:lnTo>
                <a:lnTo>
                  <a:pt x="599725" y="327877"/>
                </a:lnTo>
                <a:moveTo>
                  <a:pt x="846187" y="482460"/>
                </a:moveTo>
                <a:cubicBezTo>
                  <a:pt x="846187" y="482460"/>
                  <a:pt x="846187" y="482460"/>
                  <a:pt x="846187" y="72323"/>
                </a:cubicBezTo>
                <a:cubicBezTo>
                  <a:pt x="846187" y="40308"/>
                  <a:pt x="820044" y="14544"/>
                  <a:pt x="788408" y="14544"/>
                </a:cubicBezTo>
                <a:cubicBezTo>
                  <a:pt x="788408" y="14544"/>
                  <a:pt x="788408" y="14544"/>
                  <a:pt x="164582" y="14544"/>
                </a:cubicBezTo>
                <a:cubicBezTo>
                  <a:pt x="132946" y="14544"/>
                  <a:pt x="106803" y="40119"/>
                  <a:pt x="106803" y="72323"/>
                </a:cubicBezTo>
                <a:cubicBezTo>
                  <a:pt x="106803" y="72323"/>
                  <a:pt x="106803" y="72323"/>
                  <a:pt x="106803" y="482460"/>
                </a:cubicBezTo>
                <a:moveTo>
                  <a:pt x="55465" y="638369"/>
                </a:moveTo>
                <a:cubicBezTo>
                  <a:pt x="898283" y="638369"/>
                  <a:pt x="898283" y="638369"/>
                  <a:pt x="898283" y="638369"/>
                </a:cubicBezTo>
                <a:cubicBezTo>
                  <a:pt x="920826" y="638369"/>
                  <a:pt x="938633" y="619993"/>
                  <a:pt x="938633" y="595934"/>
                </a:cubicBezTo>
                <a:cubicBezTo>
                  <a:pt x="938633" y="544786"/>
                  <a:pt x="938633" y="544786"/>
                  <a:pt x="938633" y="544786"/>
                </a:cubicBezTo>
                <a:cubicBezTo>
                  <a:pt x="14546" y="544786"/>
                  <a:pt x="14546" y="544786"/>
                  <a:pt x="14546" y="544786"/>
                </a:cubicBezTo>
                <a:cubicBezTo>
                  <a:pt x="14546" y="595934"/>
                  <a:pt x="14546" y="595934"/>
                  <a:pt x="14546" y="595934"/>
                </a:cubicBezTo>
                <a:cubicBezTo>
                  <a:pt x="14356" y="619993"/>
                  <a:pt x="32921" y="638369"/>
                  <a:pt x="55465" y="638369"/>
                </a:cubicBezTo>
                <a:lnTo>
                  <a:pt x="55465" y="638369"/>
                </a:lnTo>
                <a:close/>
                <a:moveTo>
                  <a:pt x="599725" y="139196"/>
                </a:moveTo>
                <a:lnTo>
                  <a:pt x="301547" y="403464"/>
                </a:lnTo>
              </a:path>
            </a:pathLst>
          </a:custGeom>
          <a:noFill/>
          <a:ln w="12700" cap="flat">
            <a:solidFill>
              <a:schemeClr val="tx2">
                <a:alpha val="25000"/>
              </a:schemeClr>
            </a:solidFill>
            <a:prstDash val="solid"/>
            <a:miter/>
          </a:ln>
        </p:spPr>
        <p:txBody>
          <a:bodyPr rtlCol="0" anchor="ct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marL="0" marR="0" lvl="0" indent="0" algn="l" defTabSz="674179" rtl="0" eaLnBrk="1" fontAlgn="auto" latinLnBrk="0" hangingPunct="1">
              <a:lnSpc>
                <a:spcPct val="90000"/>
              </a:lnSpc>
              <a:spcBef>
                <a:spcPts val="0"/>
              </a:spcBef>
              <a:spcAft>
                <a:spcPts val="110"/>
              </a:spcAft>
              <a:buClrTx/>
              <a:buSzTx/>
              <a:buFontTx/>
              <a:buNone/>
              <a:tabLst/>
              <a:defRPr/>
            </a:pPr>
            <a:endParaRPr kumimoji="0" lang="fr-FR" sz="983" b="0" i="0" u="none" strike="noStrike" kern="1200" cap="none" spc="0" normalizeH="0" baseline="0" noProof="0">
              <a:ln>
                <a:noFill/>
              </a:ln>
              <a:solidFill>
                <a:srgbClr val="444444"/>
              </a:solidFill>
              <a:effectLst/>
              <a:uLnTx/>
              <a:uFillTx/>
              <a:ea typeface="+mn-ea"/>
              <a:cs typeface="+mn-cs"/>
            </a:endParaRPr>
          </a:p>
        </p:txBody>
      </p:sp>
      <p:sp>
        <p:nvSpPr>
          <p:cNvPr id="334" name="Rectangle 23">
            <a:extLst>
              <a:ext uri="{FF2B5EF4-FFF2-40B4-BE49-F238E27FC236}">
                <a16:creationId xmlns:a16="http://schemas.microsoft.com/office/drawing/2014/main" id="{6DFAC7A9-628C-40C6-BCF8-9292D6011D31}"/>
              </a:ext>
            </a:extLst>
          </p:cNvPr>
          <p:cNvSpPr/>
          <p:nvPr/>
        </p:nvSpPr>
        <p:spPr>
          <a:xfrm flipH="1">
            <a:off x="4632962" y="603266"/>
            <a:ext cx="4297680" cy="257227"/>
          </a:xfrm>
          <a:prstGeom prst="roundRect">
            <a:avLst>
              <a:gd name="adj" fmla="val 50000"/>
            </a:avLst>
          </a:prstGeom>
          <a:solidFill>
            <a:schemeClr val="accent1">
              <a:lumMod val="60000"/>
              <a:lumOff val="40000"/>
            </a:schemeClr>
          </a:solidFill>
          <a:ln w="57150">
            <a:noFill/>
          </a:ln>
          <a:effectLst/>
        </p:spPr>
        <p:style>
          <a:lnRef idx="1">
            <a:schemeClr val="accent1"/>
          </a:lnRef>
          <a:fillRef idx="3">
            <a:schemeClr val="accent1"/>
          </a:fillRef>
          <a:effectRef idx="2">
            <a:schemeClr val="accent1"/>
          </a:effectRef>
          <a:fontRef idx="minor">
            <a:schemeClr val="lt1"/>
          </a:fontRef>
        </p:style>
        <p:txBody>
          <a:bodyPr lIns="27432" rIns="27432" rtlCol="0" anchor="ct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a:spcBef>
                <a:spcPts val="132"/>
              </a:spcBef>
              <a:spcAft>
                <a:spcPts val="110"/>
              </a:spcAft>
            </a:pPr>
            <a:r>
              <a:rPr lang="en-US" sz="900" b="1" kern="0" dirty="0">
                <a:solidFill>
                  <a:schemeClr val="tx2"/>
                </a:solidFill>
                <a:cs typeface="Segoe UI Semibold" panose="020B0702040204020203" pitchFamily="34" charset="0"/>
              </a:rPr>
              <a:t>Deliver a cloud storage experience on-premises for business stakeholders:</a:t>
            </a:r>
          </a:p>
        </p:txBody>
      </p:sp>
      <p:graphicFrame>
        <p:nvGraphicFramePr>
          <p:cNvPr id="185" name="Table 184">
            <a:extLst>
              <a:ext uri="{FF2B5EF4-FFF2-40B4-BE49-F238E27FC236}">
                <a16:creationId xmlns:a16="http://schemas.microsoft.com/office/drawing/2014/main" id="{D7DC6188-E7AA-410B-8D2F-1A14332C5537}"/>
              </a:ext>
            </a:extLst>
          </p:cNvPr>
          <p:cNvGraphicFramePr>
            <a:graphicFrameLocks noGrp="1"/>
          </p:cNvGraphicFramePr>
          <p:nvPr>
            <p:extLst>
              <p:ext uri="{D42A27DB-BD31-4B8C-83A1-F6EECF244321}">
                <p14:modId xmlns:p14="http://schemas.microsoft.com/office/powerpoint/2010/main" val="3527457901"/>
              </p:ext>
            </p:extLst>
          </p:nvPr>
        </p:nvGraphicFramePr>
        <p:xfrm>
          <a:off x="4512667" y="3274049"/>
          <a:ext cx="2141256" cy="1629168"/>
        </p:xfrm>
        <a:graphic>
          <a:graphicData uri="http://schemas.openxmlformats.org/drawingml/2006/table">
            <a:tbl>
              <a:tblPr firstRow="1" firstCol="1" bandRow="1">
                <a:tableStyleId>{5940675A-B579-460E-94D1-54222C63F5DA}</a:tableStyleId>
              </a:tblPr>
              <a:tblGrid>
                <a:gridCol w="172724">
                  <a:extLst>
                    <a:ext uri="{9D8B030D-6E8A-4147-A177-3AD203B41FA5}">
                      <a16:colId xmlns:a16="http://schemas.microsoft.com/office/drawing/2014/main" val="1745546137"/>
                    </a:ext>
                  </a:extLst>
                </a:gridCol>
                <a:gridCol w="1968532">
                  <a:extLst>
                    <a:ext uri="{9D8B030D-6E8A-4147-A177-3AD203B41FA5}">
                      <a16:colId xmlns:a16="http://schemas.microsoft.com/office/drawing/2014/main" val="2058330705"/>
                    </a:ext>
                  </a:extLst>
                </a:gridCol>
              </a:tblGrid>
              <a:tr h="305014">
                <a:tc>
                  <a:txBody>
                    <a:bodyPr/>
                    <a:lstStyle/>
                    <a:p>
                      <a:pPr marL="0" marR="0" lvl="0" indent="0" algn="ctr" defTabSz="1005765" rtl="0" eaLnBrk="1" latinLnBrk="0" hangingPunct="1">
                        <a:spcBef>
                          <a:spcPts val="0"/>
                        </a:spcBef>
                        <a:spcAft>
                          <a:spcPts val="0"/>
                        </a:spcAft>
                        <a:buFont typeface="Symbol" pitchFamily="2" charset="2"/>
                        <a:buNone/>
                      </a:pPr>
                      <a:endParaRPr lang="en-US" sz="700" b="1" kern="1200" dirty="0">
                        <a:solidFill>
                          <a:srgbClr val="1A428A"/>
                        </a:solidFill>
                        <a:effectLst/>
                        <a:latin typeface="+mn-lt"/>
                        <a:ea typeface="Calibri" panose="020F0502020204030204" pitchFamily="34" charset="0"/>
                        <a:cs typeface="Times New Roman" panose="02020603050405020304" pitchFamily="18" charset="0"/>
                      </a:endParaRPr>
                    </a:p>
                  </a:txBody>
                  <a:tcPr marL="60512" marR="60512" marT="30256" marB="30256" anchor="ctr">
                    <a:lnL w="6350" cap="flat" cmpd="sng" algn="ctr">
                      <a:noFill/>
                      <a:prstDash val="solid"/>
                      <a:round/>
                      <a:headEnd type="none" w="med" len="med"/>
                      <a:tailEnd type="none" w="med" len="med"/>
                    </a:lnL>
                    <a:lnR w="28575"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spcBef>
                          <a:spcPts val="0"/>
                        </a:spcBef>
                        <a:spcAft>
                          <a:spcPts val="0"/>
                        </a:spcAft>
                        <a:buFont typeface="Symbol" pitchFamily="2" charset="2"/>
                        <a:buNone/>
                      </a:pPr>
                      <a:r>
                        <a:rPr lang="en-US" sz="900" b="0" dirty="0">
                          <a:solidFill>
                            <a:schemeClr val="bg2"/>
                          </a:solidFill>
                          <a:effectLst/>
                        </a:rPr>
                        <a:t>Modern storage footprint</a:t>
                      </a:r>
                      <a:endParaRPr lang="en-US" sz="1050" b="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0512" marR="60512" marT="30256" marB="30256" anchor="ctr">
                    <a:lnL w="2857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2">
                          <a:lumMod val="75000"/>
                        </a:schemeClr>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0449184"/>
                  </a:ext>
                </a:extLst>
              </a:tr>
              <a:tr h="346106">
                <a:tc>
                  <a:txBody>
                    <a:bodyPr/>
                    <a:lstStyle/>
                    <a:p>
                      <a:pPr marL="0" marR="0" lvl="0" indent="0" algn="ctr" defTabSz="1005765" rtl="0" eaLnBrk="1" latinLnBrk="0" hangingPunct="1">
                        <a:spcBef>
                          <a:spcPts val="0"/>
                        </a:spcBef>
                        <a:spcAft>
                          <a:spcPts val="0"/>
                        </a:spcAft>
                        <a:buFont typeface="Symbol" pitchFamily="2" charset="2"/>
                        <a:buNone/>
                      </a:pPr>
                      <a:endParaRPr lang="en-US" sz="700" b="1" kern="1200">
                        <a:solidFill>
                          <a:srgbClr val="0091DA"/>
                        </a:solidFill>
                        <a:effectLst/>
                        <a:latin typeface="+mn-lt"/>
                        <a:ea typeface="+mn-ea"/>
                        <a:cs typeface="Times New Roman" panose="02020603050405020304" pitchFamily="18" charset="0"/>
                      </a:endParaRPr>
                    </a:p>
                  </a:txBody>
                  <a:tcPr marL="60512" marR="60512" marT="30256" marB="30256" anchor="ctr">
                    <a:lnL w="6350" cap="flat" cmpd="sng" algn="ctr">
                      <a:noFill/>
                      <a:prstDash val="solid"/>
                      <a:round/>
                      <a:headEnd type="none" w="med" len="med"/>
                      <a:tailEnd type="none" w="med" len="med"/>
                    </a:lnL>
                    <a:lnR w="28575"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05765" rtl="0" eaLnBrk="1" latinLnBrk="0" hangingPunct="1">
                        <a:spcBef>
                          <a:spcPts val="0"/>
                        </a:spcBef>
                        <a:spcAft>
                          <a:spcPts val="0"/>
                        </a:spcAft>
                        <a:buFont typeface="Symbol" pitchFamily="2" charset="2"/>
                        <a:buNone/>
                      </a:pPr>
                      <a:r>
                        <a:rPr lang="en-US" sz="900" b="0" kern="1200" dirty="0">
                          <a:solidFill>
                            <a:schemeClr val="bg2"/>
                          </a:solidFill>
                          <a:effectLst/>
                          <a:latin typeface="+mn-lt"/>
                          <a:ea typeface="+mn-ea"/>
                          <a:cs typeface="+mn-cs"/>
                        </a:rPr>
                        <a:t>Migration on-ramps</a:t>
                      </a:r>
                    </a:p>
                  </a:txBody>
                  <a:tcPr marL="60512" marR="60512" marT="30256" marB="30256" anchor="ctr">
                    <a:lnL w="2857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2">
                          <a:lumMod val="75000"/>
                        </a:schemeClr>
                      </a:solidFill>
                      <a:prstDash val="dash"/>
                      <a:round/>
                      <a:headEnd type="none" w="med" len="med"/>
                      <a:tailEnd type="none" w="med" len="med"/>
                    </a:lnT>
                    <a:lnB w="6350" cap="flat" cmpd="sng" algn="ctr">
                      <a:solidFill>
                        <a:schemeClr val="tx2">
                          <a:lumMod val="75000"/>
                        </a:schemeClr>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5281318"/>
                  </a:ext>
                </a:extLst>
              </a:tr>
              <a:tr h="326016">
                <a:tc>
                  <a:txBody>
                    <a:bodyPr/>
                    <a:lstStyle/>
                    <a:p>
                      <a:pPr marL="0" marR="0" lvl="0" indent="0" algn="ctr" defTabSz="1005765" rtl="0" eaLnBrk="1" latinLnBrk="0" hangingPunct="1">
                        <a:spcBef>
                          <a:spcPts val="0"/>
                        </a:spcBef>
                        <a:spcAft>
                          <a:spcPts val="0"/>
                        </a:spcAft>
                        <a:buFont typeface="Symbol" pitchFamily="2" charset="2"/>
                        <a:buNone/>
                      </a:pPr>
                      <a:endParaRPr lang="en-US" sz="700" b="1" kern="1200">
                        <a:solidFill>
                          <a:schemeClr val="accent2"/>
                        </a:solidFill>
                        <a:effectLst/>
                        <a:latin typeface="+mn-lt"/>
                        <a:ea typeface="+mn-ea"/>
                        <a:cs typeface="Times New Roman" panose="02020603050405020304" pitchFamily="18" charset="0"/>
                      </a:endParaRPr>
                    </a:p>
                  </a:txBody>
                  <a:tcPr marL="60512" marR="60512" marT="30256" marB="30256" anchor="ctr">
                    <a:lnL w="6350" cap="flat" cmpd="sng" algn="ctr">
                      <a:noFill/>
                      <a:prstDash val="solid"/>
                      <a:round/>
                      <a:headEnd type="none" w="med" len="med"/>
                      <a:tailEnd type="none" w="med" len="med"/>
                    </a:lnL>
                    <a:lnR w="28575"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05765" rtl="0" eaLnBrk="1" latinLnBrk="0" hangingPunct="1">
                        <a:spcBef>
                          <a:spcPts val="0"/>
                        </a:spcBef>
                        <a:spcAft>
                          <a:spcPts val="0"/>
                        </a:spcAft>
                        <a:buFont typeface="Symbol" pitchFamily="2" charset="2"/>
                        <a:buNone/>
                      </a:pPr>
                      <a:r>
                        <a:rPr lang="en-US" sz="900" b="0" kern="1200" dirty="0">
                          <a:solidFill>
                            <a:schemeClr val="bg2"/>
                          </a:solidFill>
                          <a:effectLst/>
                          <a:latin typeface="+mn-lt"/>
                          <a:ea typeface="+mn-ea"/>
                          <a:cs typeface="+mn-cs"/>
                        </a:rPr>
                        <a:t>Automation and orchestration</a:t>
                      </a:r>
                    </a:p>
                  </a:txBody>
                  <a:tcPr marL="60512" marR="60512" marT="30256" marB="30256" anchor="ctr">
                    <a:lnL w="2857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2">
                          <a:lumMod val="75000"/>
                        </a:schemeClr>
                      </a:solidFill>
                      <a:prstDash val="dash"/>
                      <a:round/>
                      <a:headEnd type="none" w="med" len="med"/>
                      <a:tailEnd type="none" w="med" len="med"/>
                    </a:lnT>
                    <a:lnB w="6350" cap="flat" cmpd="sng" algn="ctr">
                      <a:solidFill>
                        <a:schemeClr val="tx2">
                          <a:lumMod val="75000"/>
                        </a:schemeClr>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306696"/>
                  </a:ext>
                </a:extLst>
              </a:tr>
              <a:tr h="326016">
                <a:tc>
                  <a:txBody>
                    <a:bodyPr/>
                    <a:lstStyle/>
                    <a:p>
                      <a:pPr marL="0" marR="0" lvl="0" indent="0" algn="ctr" defTabSz="1005765" rtl="0" eaLnBrk="1" latinLnBrk="0" hangingPunct="1">
                        <a:spcBef>
                          <a:spcPts val="0"/>
                        </a:spcBef>
                        <a:spcAft>
                          <a:spcPts val="0"/>
                        </a:spcAft>
                        <a:buFont typeface="Symbol" pitchFamily="2" charset="2"/>
                        <a:buNone/>
                      </a:pPr>
                      <a:endParaRPr lang="en-US" sz="700" b="1" kern="1200">
                        <a:solidFill>
                          <a:schemeClr val="accent2"/>
                        </a:solidFill>
                        <a:effectLst/>
                        <a:latin typeface="+mn-lt"/>
                        <a:ea typeface="+mn-ea"/>
                        <a:cs typeface="Times New Roman" panose="02020603050405020304" pitchFamily="18" charset="0"/>
                      </a:endParaRPr>
                    </a:p>
                  </a:txBody>
                  <a:tcPr marL="60512" marR="60512" marT="30256" marB="30256" anchor="ctr">
                    <a:lnL w="6350" cap="flat" cmpd="sng" algn="ctr">
                      <a:noFill/>
                      <a:prstDash val="solid"/>
                      <a:round/>
                      <a:headEnd type="none" w="med" len="med"/>
                      <a:tailEnd type="none" w="med" len="med"/>
                    </a:lnL>
                    <a:lnR w="28575"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05765" rtl="0" eaLnBrk="1" latinLnBrk="0" hangingPunct="1">
                        <a:spcBef>
                          <a:spcPts val="0"/>
                        </a:spcBef>
                        <a:spcAft>
                          <a:spcPts val="0"/>
                        </a:spcAft>
                        <a:buFont typeface="Symbol" pitchFamily="2" charset="2"/>
                        <a:buNone/>
                      </a:pPr>
                      <a:r>
                        <a:rPr lang="en-US" sz="900" b="0" kern="1200" dirty="0">
                          <a:solidFill>
                            <a:schemeClr val="bg2"/>
                          </a:solidFill>
                          <a:effectLst/>
                          <a:latin typeface="+mn-lt"/>
                          <a:ea typeface="+mn-ea"/>
                          <a:cs typeface="+mn-cs"/>
                        </a:rPr>
                        <a:t>Integrated operations</a:t>
                      </a:r>
                    </a:p>
                  </a:txBody>
                  <a:tcPr marL="60512" marR="60512" marT="30256" marB="30256" anchor="ctr">
                    <a:lnL w="2857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2">
                          <a:lumMod val="75000"/>
                        </a:schemeClr>
                      </a:solidFill>
                      <a:prstDash val="dash"/>
                      <a:round/>
                      <a:headEnd type="none" w="med" len="med"/>
                      <a:tailEnd type="none" w="med" len="med"/>
                    </a:lnT>
                    <a:lnB w="6350" cap="flat" cmpd="sng" algn="ctr">
                      <a:solidFill>
                        <a:schemeClr val="tx2">
                          <a:lumMod val="75000"/>
                        </a:schemeClr>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89292811"/>
                  </a:ext>
                </a:extLst>
              </a:tr>
              <a:tr h="326016">
                <a:tc>
                  <a:txBody>
                    <a:bodyPr/>
                    <a:lstStyle/>
                    <a:p>
                      <a:pPr marL="0" marR="0" lvl="0" indent="0" algn="ctr" defTabSz="1005765" rtl="0" eaLnBrk="1" latinLnBrk="0" hangingPunct="1">
                        <a:spcBef>
                          <a:spcPts val="0"/>
                        </a:spcBef>
                        <a:spcAft>
                          <a:spcPts val="0"/>
                        </a:spcAft>
                        <a:buFont typeface="Symbol" pitchFamily="2" charset="2"/>
                        <a:buNone/>
                      </a:pPr>
                      <a:endParaRPr lang="en-US" sz="700" b="1" kern="1200">
                        <a:solidFill>
                          <a:schemeClr val="accent2"/>
                        </a:solidFill>
                        <a:effectLst/>
                        <a:latin typeface="+mn-lt"/>
                        <a:ea typeface="+mn-ea"/>
                        <a:cs typeface="Times New Roman" panose="02020603050405020304" pitchFamily="18" charset="0"/>
                      </a:endParaRPr>
                    </a:p>
                  </a:txBody>
                  <a:tcPr marL="60512" marR="60512" marT="30256" marB="30256" anchor="ctr">
                    <a:lnL w="6350" cap="flat" cmpd="sng" algn="ctr">
                      <a:noFill/>
                      <a:prstDash val="solid"/>
                      <a:round/>
                      <a:headEnd type="none" w="med" len="med"/>
                      <a:tailEnd type="none" w="med" len="med"/>
                    </a:lnL>
                    <a:lnR w="28575"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05765" rtl="0" eaLnBrk="1" latinLnBrk="0" hangingPunct="1">
                        <a:spcBef>
                          <a:spcPts val="0"/>
                        </a:spcBef>
                        <a:spcAft>
                          <a:spcPts val="0"/>
                        </a:spcAft>
                        <a:buFont typeface="Symbol" pitchFamily="2" charset="2"/>
                        <a:buNone/>
                      </a:pPr>
                      <a:r>
                        <a:rPr lang="en-US" sz="900" b="0" kern="1200" dirty="0">
                          <a:solidFill>
                            <a:schemeClr val="bg2"/>
                          </a:solidFill>
                          <a:effectLst/>
                          <a:latin typeface="+mn-lt"/>
                          <a:ea typeface="+mn-ea"/>
                          <a:cs typeface="+mn-cs"/>
                        </a:rPr>
                        <a:t>Capability building</a:t>
                      </a:r>
                    </a:p>
                  </a:txBody>
                  <a:tcPr marL="60512" marR="60512" marT="30256" marB="30256" anchor="ctr">
                    <a:lnL w="2857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2">
                          <a:lumMod val="75000"/>
                        </a:schemeClr>
                      </a:solidFill>
                      <a:prstDash val="dash"/>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022245"/>
                  </a:ext>
                </a:extLst>
              </a:tr>
            </a:tbl>
          </a:graphicData>
        </a:graphic>
      </p:graphicFrame>
      <p:grpSp>
        <p:nvGrpSpPr>
          <p:cNvPr id="113" name="Group 23">
            <a:extLst>
              <a:ext uri="{FF2B5EF4-FFF2-40B4-BE49-F238E27FC236}">
                <a16:creationId xmlns:a16="http://schemas.microsoft.com/office/drawing/2014/main" id="{D94745DB-6865-4C9F-9A83-E47ABAF47447}"/>
              </a:ext>
            </a:extLst>
          </p:cNvPr>
          <p:cNvGrpSpPr>
            <a:grpSpLocks noChangeAspect="1"/>
          </p:cNvGrpSpPr>
          <p:nvPr/>
        </p:nvGrpSpPr>
        <p:grpSpPr bwMode="auto">
          <a:xfrm>
            <a:off x="7774867" y="165105"/>
            <a:ext cx="172123" cy="182880"/>
            <a:chOff x="3078" y="1850"/>
            <a:chExt cx="272" cy="289"/>
          </a:xfrm>
          <a:solidFill>
            <a:schemeClr val="bg1"/>
          </a:solidFill>
        </p:grpSpPr>
        <p:sp>
          <p:nvSpPr>
            <p:cNvPr id="114" name="Freeform 24">
              <a:extLst>
                <a:ext uri="{FF2B5EF4-FFF2-40B4-BE49-F238E27FC236}">
                  <a16:creationId xmlns:a16="http://schemas.microsoft.com/office/drawing/2014/main" id="{C9EBC5EB-A14C-4923-95C2-3CABCA442B8A}"/>
                </a:ext>
              </a:extLst>
            </p:cNvPr>
            <p:cNvSpPr>
              <a:spLocks/>
            </p:cNvSpPr>
            <p:nvPr/>
          </p:nvSpPr>
          <p:spPr bwMode="auto">
            <a:xfrm>
              <a:off x="3078" y="1955"/>
              <a:ext cx="87" cy="79"/>
            </a:xfrm>
            <a:custGeom>
              <a:avLst/>
              <a:gdLst>
                <a:gd name="T0" fmla="*/ 47 w 87"/>
                <a:gd name="T1" fmla="*/ 0 h 79"/>
                <a:gd name="T2" fmla="*/ 41 w 87"/>
                <a:gd name="T3" fmla="*/ 6 h 79"/>
                <a:gd name="T4" fmla="*/ 70 w 87"/>
                <a:gd name="T5" fmla="*/ 35 h 79"/>
                <a:gd name="T6" fmla="*/ 0 w 87"/>
                <a:gd name="T7" fmla="*/ 35 h 79"/>
                <a:gd name="T8" fmla="*/ 0 w 87"/>
                <a:gd name="T9" fmla="*/ 44 h 79"/>
                <a:gd name="T10" fmla="*/ 70 w 87"/>
                <a:gd name="T11" fmla="*/ 44 h 79"/>
                <a:gd name="T12" fmla="*/ 41 w 87"/>
                <a:gd name="T13" fmla="*/ 73 h 79"/>
                <a:gd name="T14" fmla="*/ 47 w 87"/>
                <a:gd name="T15" fmla="*/ 79 h 79"/>
                <a:gd name="T16" fmla="*/ 87 w 87"/>
                <a:gd name="T17" fmla="*/ 40 h 79"/>
                <a:gd name="T18" fmla="*/ 47 w 87"/>
                <a:gd name="T19"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 h="79">
                  <a:moveTo>
                    <a:pt x="47" y="0"/>
                  </a:moveTo>
                  <a:lnTo>
                    <a:pt x="41" y="6"/>
                  </a:lnTo>
                  <a:lnTo>
                    <a:pt x="70" y="35"/>
                  </a:lnTo>
                  <a:lnTo>
                    <a:pt x="0" y="35"/>
                  </a:lnTo>
                  <a:lnTo>
                    <a:pt x="0" y="44"/>
                  </a:lnTo>
                  <a:lnTo>
                    <a:pt x="70" y="44"/>
                  </a:lnTo>
                  <a:lnTo>
                    <a:pt x="41" y="73"/>
                  </a:lnTo>
                  <a:lnTo>
                    <a:pt x="47" y="79"/>
                  </a:lnTo>
                  <a:lnTo>
                    <a:pt x="87" y="40"/>
                  </a:lnTo>
                  <a:lnTo>
                    <a:pt x="47" y="0"/>
                  </a:lnTo>
                  <a:close/>
                </a:path>
              </a:pathLst>
            </a:custGeom>
            <a:noFill/>
            <a:ln w="12700" cap="flat">
              <a:solidFill>
                <a:schemeClr val="tx2">
                  <a:alpha val="25000"/>
                </a:schemeClr>
              </a:solidFill>
              <a:prstDash val="solid"/>
              <a:miter/>
            </a:ln>
          </p:spPr>
          <p:txBody>
            <a:bodyPr rtlCol="0" anchor="ctr"/>
            <a:lstStyle/>
            <a:p>
              <a:pPr defTabSz="674179">
                <a:lnSpc>
                  <a:spcPct val="90000"/>
                </a:lnSpc>
                <a:spcAft>
                  <a:spcPts val="110"/>
                </a:spcAft>
              </a:pPr>
              <a:endParaRPr lang="en-US" sz="983">
                <a:solidFill>
                  <a:srgbClr val="444444"/>
                </a:solidFill>
              </a:endParaRPr>
            </a:p>
          </p:txBody>
        </p:sp>
        <p:sp>
          <p:nvSpPr>
            <p:cNvPr id="115" name="Freeform 25">
              <a:extLst>
                <a:ext uri="{FF2B5EF4-FFF2-40B4-BE49-F238E27FC236}">
                  <a16:creationId xmlns:a16="http://schemas.microsoft.com/office/drawing/2014/main" id="{3F7C7A73-C842-4FFC-835F-99AF116F4344}"/>
                </a:ext>
              </a:extLst>
            </p:cNvPr>
            <p:cNvSpPr>
              <a:spLocks/>
            </p:cNvSpPr>
            <p:nvPr/>
          </p:nvSpPr>
          <p:spPr bwMode="auto">
            <a:xfrm>
              <a:off x="3263" y="1955"/>
              <a:ext cx="87" cy="79"/>
            </a:xfrm>
            <a:custGeom>
              <a:avLst/>
              <a:gdLst>
                <a:gd name="T0" fmla="*/ 87 w 87"/>
                <a:gd name="T1" fmla="*/ 35 h 79"/>
                <a:gd name="T2" fmla="*/ 17 w 87"/>
                <a:gd name="T3" fmla="*/ 35 h 79"/>
                <a:gd name="T4" fmla="*/ 46 w 87"/>
                <a:gd name="T5" fmla="*/ 6 h 79"/>
                <a:gd name="T6" fmla="*/ 39 w 87"/>
                <a:gd name="T7" fmla="*/ 0 h 79"/>
                <a:gd name="T8" fmla="*/ 0 w 87"/>
                <a:gd name="T9" fmla="*/ 40 h 79"/>
                <a:gd name="T10" fmla="*/ 39 w 87"/>
                <a:gd name="T11" fmla="*/ 79 h 79"/>
                <a:gd name="T12" fmla="*/ 46 w 87"/>
                <a:gd name="T13" fmla="*/ 73 h 79"/>
                <a:gd name="T14" fmla="*/ 17 w 87"/>
                <a:gd name="T15" fmla="*/ 44 h 79"/>
                <a:gd name="T16" fmla="*/ 87 w 87"/>
                <a:gd name="T17" fmla="*/ 44 h 79"/>
                <a:gd name="T18" fmla="*/ 87 w 87"/>
                <a:gd name="T19" fmla="*/ 35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 h="79">
                  <a:moveTo>
                    <a:pt x="87" y="35"/>
                  </a:moveTo>
                  <a:lnTo>
                    <a:pt x="17" y="35"/>
                  </a:lnTo>
                  <a:lnTo>
                    <a:pt x="46" y="6"/>
                  </a:lnTo>
                  <a:lnTo>
                    <a:pt x="39" y="0"/>
                  </a:lnTo>
                  <a:lnTo>
                    <a:pt x="0" y="40"/>
                  </a:lnTo>
                  <a:lnTo>
                    <a:pt x="39" y="79"/>
                  </a:lnTo>
                  <a:lnTo>
                    <a:pt x="46" y="73"/>
                  </a:lnTo>
                  <a:lnTo>
                    <a:pt x="17" y="44"/>
                  </a:lnTo>
                  <a:lnTo>
                    <a:pt x="87" y="44"/>
                  </a:lnTo>
                  <a:lnTo>
                    <a:pt x="87" y="35"/>
                  </a:lnTo>
                  <a:close/>
                </a:path>
              </a:pathLst>
            </a:custGeom>
            <a:noFill/>
            <a:ln w="12700" cap="flat">
              <a:solidFill>
                <a:schemeClr val="tx2">
                  <a:alpha val="25000"/>
                </a:schemeClr>
              </a:solidFill>
              <a:prstDash val="solid"/>
              <a:miter/>
            </a:ln>
          </p:spPr>
          <p:txBody>
            <a:bodyPr rtlCol="0" anchor="ctr"/>
            <a:lstStyle/>
            <a:p>
              <a:pPr defTabSz="674179">
                <a:lnSpc>
                  <a:spcPct val="90000"/>
                </a:lnSpc>
                <a:spcAft>
                  <a:spcPts val="110"/>
                </a:spcAft>
              </a:pPr>
              <a:endParaRPr lang="en-US" sz="983">
                <a:solidFill>
                  <a:srgbClr val="444444"/>
                </a:solidFill>
              </a:endParaRPr>
            </a:p>
          </p:txBody>
        </p:sp>
        <p:sp>
          <p:nvSpPr>
            <p:cNvPr id="116" name="Rectangle 26">
              <a:extLst>
                <a:ext uri="{FF2B5EF4-FFF2-40B4-BE49-F238E27FC236}">
                  <a16:creationId xmlns:a16="http://schemas.microsoft.com/office/drawing/2014/main" id="{B220025A-9F91-4620-9E05-E90D8F4777B6}"/>
                </a:ext>
              </a:extLst>
            </p:cNvPr>
            <p:cNvSpPr>
              <a:spLocks noChangeArrowheads="1"/>
            </p:cNvSpPr>
            <p:nvPr/>
          </p:nvSpPr>
          <p:spPr bwMode="auto">
            <a:xfrm>
              <a:off x="3209" y="1850"/>
              <a:ext cx="9" cy="289"/>
            </a:xfrm>
            <a:prstGeom prst="rect">
              <a:avLst/>
            </a:prstGeom>
            <a:noFill/>
            <a:ln w="12700" cap="flat">
              <a:solidFill>
                <a:schemeClr val="tx2">
                  <a:alpha val="25000"/>
                </a:schemeClr>
              </a:solidFill>
              <a:prstDash val="solid"/>
              <a:miter/>
            </a:ln>
          </p:spPr>
          <p:txBody>
            <a:bodyPr rtlCol="0" anchor="ctr"/>
            <a:lstStyle/>
            <a:p>
              <a:pPr defTabSz="674179">
                <a:lnSpc>
                  <a:spcPct val="90000"/>
                </a:lnSpc>
                <a:spcAft>
                  <a:spcPts val="110"/>
                </a:spcAft>
              </a:pPr>
              <a:endParaRPr lang="en-US" sz="983">
                <a:solidFill>
                  <a:srgbClr val="444444"/>
                </a:solidFill>
              </a:endParaRPr>
            </a:p>
          </p:txBody>
        </p:sp>
        <p:sp>
          <p:nvSpPr>
            <p:cNvPr id="117" name="Freeform 27">
              <a:extLst>
                <a:ext uri="{FF2B5EF4-FFF2-40B4-BE49-F238E27FC236}">
                  <a16:creationId xmlns:a16="http://schemas.microsoft.com/office/drawing/2014/main" id="{3254952E-16F5-4F99-B564-7D39C79C275A}"/>
                </a:ext>
              </a:extLst>
            </p:cNvPr>
            <p:cNvSpPr>
              <a:spLocks/>
            </p:cNvSpPr>
            <p:nvPr/>
          </p:nvSpPr>
          <p:spPr bwMode="auto">
            <a:xfrm>
              <a:off x="3238" y="1855"/>
              <a:ext cx="33" cy="280"/>
            </a:xfrm>
            <a:custGeom>
              <a:avLst/>
              <a:gdLst>
                <a:gd name="T0" fmla="*/ 8 w 29"/>
                <a:gd name="T1" fmla="*/ 123 h 248"/>
                <a:gd name="T2" fmla="*/ 25 w 29"/>
                <a:gd name="T3" fmla="*/ 18 h 248"/>
                <a:gd name="T4" fmla="*/ 28 w 29"/>
                <a:gd name="T5" fmla="*/ 2 h 248"/>
                <a:gd name="T6" fmla="*/ 20 w 29"/>
                <a:gd name="T7" fmla="*/ 0 h 248"/>
                <a:gd name="T8" fmla="*/ 17 w 29"/>
                <a:gd name="T9" fmla="*/ 16 h 248"/>
                <a:gd name="T10" fmla="*/ 0 w 29"/>
                <a:gd name="T11" fmla="*/ 123 h 248"/>
                <a:gd name="T12" fmla="*/ 17 w 29"/>
                <a:gd name="T13" fmla="*/ 228 h 248"/>
                <a:gd name="T14" fmla="*/ 21 w 29"/>
                <a:gd name="T15" fmla="*/ 248 h 248"/>
                <a:gd name="T16" fmla="*/ 29 w 29"/>
                <a:gd name="T17" fmla="*/ 246 h 248"/>
                <a:gd name="T18" fmla="*/ 24 w 29"/>
                <a:gd name="T19" fmla="*/ 226 h 248"/>
                <a:gd name="T20" fmla="*/ 8 w 29"/>
                <a:gd name="T21" fmla="*/ 123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 h="248">
                  <a:moveTo>
                    <a:pt x="8" y="123"/>
                  </a:moveTo>
                  <a:cubicBezTo>
                    <a:pt x="8" y="96"/>
                    <a:pt x="18" y="51"/>
                    <a:pt x="25" y="18"/>
                  </a:cubicBezTo>
                  <a:cubicBezTo>
                    <a:pt x="26" y="12"/>
                    <a:pt x="27" y="6"/>
                    <a:pt x="28" y="2"/>
                  </a:cubicBezTo>
                  <a:cubicBezTo>
                    <a:pt x="20" y="0"/>
                    <a:pt x="20" y="0"/>
                    <a:pt x="20" y="0"/>
                  </a:cubicBezTo>
                  <a:cubicBezTo>
                    <a:pt x="19" y="5"/>
                    <a:pt x="18" y="10"/>
                    <a:pt x="17" y="16"/>
                  </a:cubicBezTo>
                  <a:cubicBezTo>
                    <a:pt x="10" y="49"/>
                    <a:pt x="0" y="95"/>
                    <a:pt x="0" y="123"/>
                  </a:cubicBezTo>
                  <a:cubicBezTo>
                    <a:pt x="0" y="150"/>
                    <a:pt x="10" y="195"/>
                    <a:pt x="17" y="228"/>
                  </a:cubicBezTo>
                  <a:cubicBezTo>
                    <a:pt x="18" y="235"/>
                    <a:pt x="19" y="242"/>
                    <a:pt x="21" y="248"/>
                  </a:cubicBezTo>
                  <a:cubicBezTo>
                    <a:pt x="29" y="246"/>
                    <a:pt x="29" y="246"/>
                    <a:pt x="29" y="246"/>
                  </a:cubicBezTo>
                  <a:cubicBezTo>
                    <a:pt x="27" y="240"/>
                    <a:pt x="26" y="234"/>
                    <a:pt x="24" y="226"/>
                  </a:cubicBezTo>
                  <a:cubicBezTo>
                    <a:pt x="18" y="194"/>
                    <a:pt x="8" y="149"/>
                    <a:pt x="8" y="123"/>
                  </a:cubicBezTo>
                  <a:close/>
                </a:path>
              </a:pathLst>
            </a:custGeom>
            <a:noFill/>
            <a:ln w="12700" cap="flat">
              <a:solidFill>
                <a:schemeClr val="tx2">
                  <a:alpha val="25000"/>
                </a:schemeClr>
              </a:solidFill>
              <a:prstDash val="solid"/>
              <a:miter/>
            </a:ln>
          </p:spPr>
          <p:txBody>
            <a:bodyPr rtlCol="0" anchor="ctr"/>
            <a:lstStyle/>
            <a:p>
              <a:pPr defTabSz="674179">
                <a:lnSpc>
                  <a:spcPct val="90000"/>
                </a:lnSpc>
                <a:spcAft>
                  <a:spcPts val="110"/>
                </a:spcAft>
              </a:pPr>
              <a:endParaRPr lang="en-US" sz="983">
                <a:solidFill>
                  <a:srgbClr val="444444"/>
                </a:solidFill>
              </a:endParaRPr>
            </a:p>
          </p:txBody>
        </p:sp>
        <p:sp>
          <p:nvSpPr>
            <p:cNvPr id="118" name="Freeform 28">
              <a:extLst>
                <a:ext uri="{FF2B5EF4-FFF2-40B4-BE49-F238E27FC236}">
                  <a16:creationId xmlns:a16="http://schemas.microsoft.com/office/drawing/2014/main" id="{F04AFC51-5947-4909-9523-5A5F901809B0}"/>
                </a:ext>
              </a:extLst>
            </p:cNvPr>
            <p:cNvSpPr>
              <a:spLocks/>
            </p:cNvSpPr>
            <p:nvPr/>
          </p:nvSpPr>
          <p:spPr bwMode="auto">
            <a:xfrm>
              <a:off x="3158" y="1855"/>
              <a:ext cx="32" cy="280"/>
            </a:xfrm>
            <a:custGeom>
              <a:avLst/>
              <a:gdLst>
                <a:gd name="T0" fmla="*/ 9 w 28"/>
                <a:gd name="T1" fmla="*/ 0 h 248"/>
                <a:gd name="T2" fmla="*/ 1 w 28"/>
                <a:gd name="T3" fmla="*/ 2 h 248"/>
                <a:gd name="T4" fmla="*/ 4 w 28"/>
                <a:gd name="T5" fmla="*/ 18 h 248"/>
                <a:gd name="T6" fmla="*/ 20 w 28"/>
                <a:gd name="T7" fmla="*/ 123 h 248"/>
                <a:gd name="T8" fmla="*/ 4 w 28"/>
                <a:gd name="T9" fmla="*/ 226 h 248"/>
                <a:gd name="T10" fmla="*/ 0 w 28"/>
                <a:gd name="T11" fmla="*/ 246 h 248"/>
                <a:gd name="T12" fmla="*/ 8 w 28"/>
                <a:gd name="T13" fmla="*/ 248 h 248"/>
                <a:gd name="T14" fmla="*/ 12 w 28"/>
                <a:gd name="T15" fmla="*/ 228 h 248"/>
                <a:gd name="T16" fmla="*/ 28 w 28"/>
                <a:gd name="T17" fmla="*/ 123 h 248"/>
                <a:gd name="T18" fmla="*/ 12 w 28"/>
                <a:gd name="T19" fmla="*/ 16 h 248"/>
                <a:gd name="T20" fmla="*/ 9 w 28"/>
                <a:gd name="T21" fmla="*/ 0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248">
                  <a:moveTo>
                    <a:pt x="9" y="0"/>
                  </a:moveTo>
                  <a:cubicBezTo>
                    <a:pt x="1" y="2"/>
                    <a:pt x="1" y="2"/>
                    <a:pt x="1" y="2"/>
                  </a:cubicBezTo>
                  <a:cubicBezTo>
                    <a:pt x="2" y="7"/>
                    <a:pt x="3" y="12"/>
                    <a:pt x="4" y="18"/>
                  </a:cubicBezTo>
                  <a:cubicBezTo>
                    <a:pt x="11" y="51"/>
                    <a:pt x="20" y="96"/>
                    <a:pt x="20" y="123"/>
                  </a:cubicBezTo>
                  <a:cubicBezTo>
                    <a:pt x="20" y="150"/>
                    <a:pt x="11" y="194"/>
                    <a:pt x="4" y="226"/>
                  </a:cubicBezTo>
                  <a:cubicBezTo>
                    <a:pt x="3" y="234"/>
                    <a:pt x="1" y="240"/>
                    <a:pt x="0" y="246"/>
                  </a:cubicBezTo>
                  <a:cubicBezTo>
                    <a:pt x="8" y="248"/>
                    <a:pt x="8" y="248"/>
                    <a:pt x="8" y="248"/>
                  </a:cubicBezTo>
                  <a:cubicBezTo>
                    <a:pt x="9" y="242"/>
                    <a:pt x="11" y="235"/>
                    <a:pt x="12" y="228"/>
                  </a:cubicBezTo>
                  <a:cubicBezTo>
                    <a:pt x="19" y="195"/>
                    <a:pt x="28" y="150"/>
                    <a:pt x="28" y="123"/>
                  </a:cubicBezTo>
                  <a:cubicBezTo>
                    <a:pt x="28" y="95"/>
                    <a:pt x="19" y="50"/>
                    <a:pt x="12" y="16"/>
                  </a:cubicBezTo>
                  <a:cubicBezTo>
                    <a:pt x="11" y="10"/>
                    <a:pt x="10" y="5"/>
                    <a:pt x="9" y="0"/>
                  </a:cubicBezTo>
                  <a:close/>
                </a:path>
              </a:pathLst>
            </a:custGeom>
            <a:noFill/>
            <a:ln w="12700" cap="flat">
              <a:solidFill>
                <a:schemeClr val="tx2">
                  <a:alpha val="25000"/>
                </a:schemeClr>
              </a:solidFill>
              <a:prstDash val="solid"/>
              <a:miter/>
            </a:ln>
          </p:spPr>
          <p:txBody>
            <a:bodyPr rtlCol="0" anchor="ctr"/>
            <a:lstStyle/>
            <a:p>
              <a:pPr defTabSz="674179">
                <a:lnSpc>
                  <a:spcPct val="90000"/>
                </a:lnSpc>
                <a:spcAft>
                  <a:spcPts val="110"/>
                </a:spcAft>
              </a:pPr>
              <a:endParaRPr lang="en-US" sz="983">
                <a:solidFill>
                  <a:srgbClr val="444444"/>
                </a:solidFill>
              </a:endParaRPr>
            </a:p>
          </p:txBody>
        </p:sp>
      </p:grpSp>
      <p:grpSp>
        <p:nvGrpSpPr>
          <p:cNvPr id="146" name="Group 145">
            <a:extLst>
              <a:ext uri="{FF2B5EF4-FFF2-40B4-BE49-F238E27FC236}">
                <a16:creationId xmlns:a16="http://schemas.microsoft.com/office/drawing/2014/main" id="{87C40FF1-FE1D-4C99-83DE-EC933378053E}"/>
              </a:ext>
            </a:extLst>
          </p:cNvPr>
          <p:cNvGrpSpPr/>
          <p:nvPr/>
        </p:nvGrpSpPr>
        <p:grpSpPr>
          <a:xfrm>
            <a:off x="7096244" y="129484"/>
            <a:ext cx="254129" cy="254128"/>
            <a:chOff x="7096244" y="129484"/>
            <a:chExt cx="254129" cy="254128"/>
          </a:xfrm>
        </p:grpSpPr>
        <p:sp>
          <p:nvSpPr>
            <p:cNvPr id="147" name="Oval 146">
              <a:extLst>
                <a:ext uri="{FF2B5EF4-FFF2-40B4-BE49-F238E27FC236}">
                  <a16:creationId xmlns:a16="http://schemas.microsoft.com/office/drawing/2014/main" id="{6C319C15-D5C5-4A87-8370-1DE8B736851B}"/>
                </a:ext>
              </a:extLst>
            </p:cNvPr>
            <p:cNvSpPr/>
            <p:nvPr/>
          </p:nvSpPr>
          <p:spPr>
            <a:xfrm>
              <a:off x="7096244" y="129484"/>
              <a:ext cx="254129" cy="254128"/>
            </a:xfrm>
            <a:prstGeom prst="ellipse">
              <a:avLst/>
            </a:prstGeom>
            <a:solidFill>
              <a:schemeClr val="tx2">
                <a:alpha val="20000"/>
              </a:schemeClr>
            </a:solidFill>
            <a:ln w="12700" cmpd="sng">
              <a:noFill/>
            </a:ln>
            <a:effectLst/>
          </p:spPr>
          <p:txBody>
            <a:bodyPr wrap="square" lIns="133126" tIns="99844" rIns="99844" bIns="99844" rtlCol="0" anchor="ctr">
              <a:no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marL="0" marR="0" lvl="0" indent="0" algn="ctr" defTabSz="665615" rtl="0" eaLnBrk="1" fontAlgn="base" latinLnBrk="0" hangingPunct="1">
                <a:lnSpc>
                  <a:spcPct val="90000"/>
                </a:lnSpc>
                <a:spcBef>
                  <a:spcPts val="0"/>
                </a:spcBef>
                <a:spcAft>
                  <a:spcPts val="110"/>
                </a:spcAft>
                <a:buClrTx/>
                <a:buSzTx/>
                <a:buFontTx/>
                <a:buNone/>
                <a:tabLst/>
                <a:defRPr/>
              </a:pPr>
              <a:endParaRPr kumimoji="0" lang="en-US" sz="1456" b="0" i="0" u="none" strike="noStrike" kern="1200" cap="none" spc="0" normalizeH="0" baseline="0" noProof="0" err="1">
                <a:ln>
                  <a:noFill/>
                </a:ln>
                <a:solidFill>
                  <a:srgbClr val="FFFFFF"/>
                </a:solidFill>
                <a:effectLst/>
                <a:uLnTx/>
                <a:uFillTx/>
                <a:ea typeface="+mn-ea"/>
                <a:cs typeface="+mn-cs"/>
              </a:endParaRPr>
            </a:p>
          </p:txBody>
        </p:sp>
        <p:grpSp>
          <p:nvGrpSpPr>
            <p:cNvPr id="148" name="Group 147">
              <a:extLst>
                <a:ext uri="{FF2B5EF4-FFF2-40B4-BE49-F238E27FC236}">
                  <a16:creationId xmlns:a16="http://schemas.microsoft.com/office/drawing/2014/main" id="{91A9B2EA-8E79-49EB-A97D-75BCEAE3A31A}"/>
                </a:ext>
              </a:extLst>
            </p:cNvPr>
            <p:cNvGrpSpPr>
              <a:grpSpLocks/>
            </p:cNvGrpSpPr>
            <p:nvPr/>
          </p:nvGrpSpPr>
          <p:grpSpPr>
            <a:xfrm>
              <a:off x="7131868" y="162574"/>
              <a:ext cx="182880" cy="182880"/>
              <a:chOff x="9917114" y="3078163"/>
              <a:chExt cx="438150" cy="473075"/>
            </a:xfrm>
          </p:grpSpPr>
          <p:sp>
            <p:nvSpPr>
              <p:cNvPr id="149" name="Freeform 396">
                <a:extLst>
                  <a:ext uri="{FF2B5EF4-FFF2-40B4-BE49-F238E27FC236}">
                    <a16:creationId xmlns:a16="http://schemas.microsoft.com/office/drawing/2014/main" id="{398EBDE6-A07E-40EC-A047-6409B14BF2EC}"/>
                  </a:ext>
                </a:extLst>
              </p:cNvPr>
              <p:cNvSpPr>
                <a:spLocks/>
              </p:cNvSpPr>
              <p:nvPr/>
            </p:nvSpPr>
            <p:spPr bwMode="auto">
              <a:xfrm>
                <a:off x="10161589" y="3265488"/>
                <a:ext cx="193675" cy="193675"/>
              </a:xfrm>
              <a:custGeom>
                <a:avLst/>
                <a:gdLst>
                  <a:gd name="T0" fmla="*/ 65 w 122"/>
                  <a:gd name="T1" fmla="*/ 122 h 122"/>
                  <a:gd name="T2" fmla="*/ 0 w 122"/>
                  <a:gd name="T3" fmla="*/ 57 h 122"/>
                  <a:gd name="T4" fmla="*/ 6 w 122"/>
                  <a:gd name="T5" fmla="*/ 51 h 122"/>
                  <a:gd name="T6" fmla="*/ 65 w 122"/>
                  <a:gd name="T7" fmla="*/ 110 h 122"/>
                  <a:gd name="T8" fmla="*/ 109 w 122"/>
                  <a:gd name="T9" fmla="*/ 66 h 122"/>
                  <a:gd name="T10" fmla="*/ 50 w 122"/>
                  <a:gd name="T11" fmla="*/ 7 h 122"/>
                  <a:gd name="T12" fmla="*/ 56 w 122"/>
                  <a:gd name="T13" fmla="*/ 0 h 122"/>
                  <a:gd name="T14" fmla="*/ 122 w 122"/>
                  <a:gd name="T15" fmla="*/ 66 h 122"/>
                  <a:gd name="T16" fmla="*/ 65 w 122"/>
                  <a:gd name="T17"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2" h="122">
                    <a:moveTo>
                      <a:pt x="65" y="122"/>
                    </a:moveTo>
                    <a:lnTo>
                      <a:pt x="0" y="57"/>
                    </a:lnTo>
                    <a:lnTo>
                      <a:pt x="6" y="51"/>
                    </a:lnTo>
                    <a:lnTo>
                      <a:pt x="65" y="110"/>
                    </a:lnTo>
                    <a:lnTo>
                      <a:pt x="109" y="66"/>
                    </a:lnTo>
                    <a:lnTo>
                      <a:pt x="50" y="7"/>
                    </a:lnTo>
                    <a:lnTo>
                      <a:pt x="56" y="0"/>
                    </a:lnTo>
                    <a:lnTo>
                      <a:pt x="122" y="66"/>
                    </a:lnTo>
                    <a:lnTo>
                      <a:pt x="65" y="122"/>
                    </a:lnTo>
                    <a:close/>
                  </a:path>
                </a:pathLst>
              </a:custGeom>
              <a:solidFill>
                <a:schemeClr val="tx2">
                  <a:alpha val="20000"/>
                </a:schemeClr>
              </a:solidFill>
              <a:ln w="6350" cmpd="sng">
                <a:solidFill>
                  <a:schemeClr val="tx2">
                    <a:alpha val="20000"/>
                  </a:schemeClr>
                </a:solidFill>
              </a:ln>
              <a:effectLst/>
            </p:spPr>
            <p:txBody>
              <a:bodyPr wrap="square" lIns="133126" tIns="99844" rIns="99844" bIns="99844" rtlCol="0" anchor="ctr">
                <a:noAutofit/>
              </a:bodyPr>
              <a:lstStyle/>
              <a:p>
                <a:pPr algn="ctr" defTabSz="665615" fontAlgn="base">
                  <a:lnSpc>
                    <a:spcPct val="90000"/>
                  </a:lnSpc>
                  <a:spcAft>
                    <a:spcPts val="110"/>
                  </a:spcAft>
                </a:pPr>
                <a:endParaRPr lang="en-US" sz="1456">
                  <a:solidFill>
                    <a:srgbClr val="FFFFFF"/>
                  </a:solidFill>
                </a:endParaRPr>
              </a:p>
            </p:txBody>
          </p:sp>
          <p:sp>
            <p:nvSpPr>
              <p:cNvPr id="150" name="Freeform 397">
                <a:extLst>
                  <a:ext uri="{FF2B5EF4-FFF2-40B4-BE49-F238E27FC236}">
                    <a16:creationId xmlns:a16="http://schemas.microsoft.com/office/drawing/2014/main" id="{9815C458-6A7D-4F70-AFAC-C389EE8ACEC7}"/>
                  </a:ext>
                </a:extLst>
              </p:cNvPr>
              <p:cNvSpPr>
                <a:spLocks/>
              </p:cNvSpPr>
              <p:nvPr/>
            </p:nvSpPr>
            <p:spPr bwMode="auto">
              <a:xfrm>
                <a:off x="9917114" y="3179763"/>
                <a:ext cx="193675" cy="193675"/>
              </a:xfrm>
              <a:custGeom>
                <a:avLst/>
                <a:gdLst>
                  <a:gd name="T0" fmla="*/ 65 w 122"/>
                  <a:gd name="T1" fmla="*/ 122 h 122"/>
                  <a:gd name="T2" fmla="*/ 0 w 122"/>
                  <a:gd name="T3" fmla="*/ 57 h 122"/>
                  <a:gd name="T4" fmla="*/ 56 w 122"/>
                  <a:gd name="T5" fmla="*/ 0 h 122"/>
                  <a:gd name="T6" fmla="*/ 122 w 122"/>
                  <a:gd name="T7" fmla="*/ 66 h 122"/>
                  <a:gd name="T8" fmla="*/ 115 w 122"/>
                  <a:gd name="T9" fmla="*/ 72 h 122"/>
                  <a:gd name="T10" fmla="*/ 56 w 122"/>
                  <a:gd name="T11" fmla="*/ 13 h 122"/>
                  <a:gd name="T12" fmla="*/ 13 w 122"/>
                  <a:gd name="T13" fmla="*/ 57 h 122"/>
                  <a:gd name="T14" fmla="*/ 72 w 122"/>
                  <a:gd name="T15" fmla="*/ 116 h 122"/>
                  <a:gd name="T16" fmla="*/ 65 w 122"/>
                  <a:gd name="T17"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2" h="122">
                    <a:moveTo>
                      <a:pt x="65" y="122"/>
                    </a:moveTo>
                    <a:lnTo>
                      <a:pt x="0" y="57"/>
                    </a:lnTo>
                    <a:lnTo>
                      <a:pt x="56" y="0"/>
                    </a:lnTo>
                    <a:lnTo>
                      <a:pt x="122" y="66"/>
                    </a:lnTo>
                    <a:lnTo>
                      <a:pt x="115" y="72"/>
                    </a:lnTo>
                    <a:lnTo>
                      <a:pt x="56" y="13"/>
                    </a:lnTo>
                    <a:lnTo>
                      <a:pt x="13" y="57"/>
                    </a:lnTo>
                    <a:lnTo>
                      <a:pt x="72" y="116"/>
                    </a:lnTo>
                    <a:lnTo>
                      <a:pt x="65" y="122"/>
                    </a:lnTo>
                    <a:close/>
                  </a:path>
                </a:pathLst>
              </a:custGeom>
              <a:solidFill>
                <a:schemeClr val="tx2">
                  <a:alpha val="20000"/>
                </a:schemeClr>
              </a:solidFill>
              <a:ln w="6350" cmpd="sng">
                <a:solidFill>
                  <a:schemeClr val="tx2">
                    <a:alpha val="20000"/>
                  </a:schemeClr>
                </a:solidFill>
              </a:ln>
              <a:effectLst/>
            </p:spPr>
            <p:txBody>
              <a:bodyPr wrap="square" lIns="133126" tIns="99844" rIns="99844" bIns="99844" rtlCol="0" anchor="ctr">
                <a:noAutofit/>
              </a:bodyPr>
              <a:lstStyle/>
              <a:p>
                <a:pPr algn="ctr" defTabSz="665615" fontAlgn="base">
                  <a:lnSpc>
                    <a:spcPct val="90000"/>
                  </a:lnSpc>
                  <a:spcAft>
                    <a:spcPts val="110"/>
                  </a:spcAft>
                </a:pPr>
                <a:endParaRPr lang="en-US" sz="1456">
                  <a:solidFill>
                    <a:srgbClr val="FFFFFF"/>
                  </a:solidFill>
                </a:endParaRPr>
              </a:p>
            </p:txBody>
          </p:sp>
          <p:sp>
            <p:nvSpPr>
              <p:cNvPr id="151" name="Freeform 398">
                <a:extLst>
                  <a:ext uri="{FF2B5EF4-FFF2-40B4-BE49-F238E27FC236}">
                    <a16:creationId xmlns:a16="http://schemas.microsoft.com/office/drawing/2014/main" id="{681CE31C-B21F-4383-819D-158E14188BF2}"/>
                  </a:ext>
                </a:extLst>
              </p:cNvPr>
              <p:cNvSpPr>
                <a:spLocks/>
              </p:cNvSpPr>
              <p:nvPr/>
            </p:nvSpPr>
            <p:spPr bwMode="auto">
              <a:xfrm>
                <a:off x="10082214" y="3425825"/>
                <a:ext cx="57150" cy="57150"/>
              </a:xfrm>
              <a:custGeom>
                <a:avLst/>
                <a:gdLst>
                  <a:gd name="T0" fmla="*/ 30 w 36"/>
                  <a:gd name="T1" fmla="*/ 36 h 36"/>
                  <a:gd name="T2" fmla="*/ 0 w 36"/>
                  <a:gd name="T3" fmla="*/ 6 h 36"/>
                  <a:gd name="T4" fmla="*/ 7 w 36"/>
                  <a:gd name="T5" fmla="*/ 0 h 36"/>
                  <a:gd name="T6" fmla="*/ 36 w 36"/>
                  <a:gd name="T7" fmla="*/ 29 h 36"/>
                  <a:gd name="T8" fmla="*/ 30 w 36"/>
                  <a:gd name="T9" fmla="*/ 36 h 36"/>
                </a:gdLst>
                <a:ahLst/>
                <a:cxnLst>
                  <a:cxn ang="0">
                    <a:pos x="T0" y="T1"/>
                  </a:cxn>
                  <a:cxn ang="0">
                    <a:pos x="T2" y="T3"/>
                  </a:cxn>
                  <a:cxn ang="0">
                    <a:pos x="T4" y="T5"/>
                  </a:cxn>
                  <a:cxn ang="0">
                    <a:pos x="T6" y="T7"/>
                  </a:cxn>
                  <a:cxn ang="0">
                    <a:pos x="T8" y="T9"/>
                  </a:cxn>
                </a:cxnLst>
                <a:rect l="0" t="0" r="r" b="b"/>
                <a:pathLst>
                  <a:path w="36" h="36">
                    <a:moveTo>
                      <a:pt x="30" y="36"/>
                    </a:moveTo>
                    <a:lnTo>
                      <a:pt x="0" y="6"/>
                    </a:lnTo>
                    <a:lnTo>
                      <a:pt x="7" y="0"/>
                    </a:lnTo>
                    <a:lnTo>
                      <a:pt x="36" y="29"/>
                    </a:lnTo>
                    <a:lnTo>
                      <a:pt x="30" y="36"/>
                    </a:lnTo>
                    <a:close/>
                  </a:path>
                </a:pathLst>
              </a:custGeom>
              <a:solidFill>
                <a:schemeClr val="tx2">
                  <a:alpha val="20000"/>
                </a:schemeClr>
              </a:solidFill>
              <a:ln w="6350" cmpd="sng">
                <a:solidFill>
                  <a:schemeClr val="tx2">
                    <a:alpha val="20000"/>
                  </a:schemeClr>
                </a:solidFill>
              </a:ln>
              <a:effectLst/>
            </p:spPr>
            <p:txBody>
              <a:bodyPr wrap="square" lIns="133126" tIns="99844" rIns="99844" bIns="99844" rtlCol="0" anchor="ctr">
                <a:noAutofit/>
              </a:bodyPr>
              <a:lstStyle/>
              <a:p>
                <a:pPr algn="ctr" defTabSz="665615" fontAlgn="base">
                  <a:lnSpc>
                    <a:spcPct val="90000"/>
                  </a:lnSpc>
                  <a:spcAft>
                    <a:spcPts val="110"/>
                  </a:spcAft>
                </a:pPr>
                <a:endParaRPr lang="en-US" sz="1456">
                  <a:solidFill>
                    <a:srgbClr val="FFFFFF"/>
                  </a:solidFill>
                </a:endParaRPr>
              </a:p>
            </p:txBody>
          </p:sp>
          <p:sp>
            <p:nvSpPr>
              <p:cNvPr id="152" name="Freeform 399">
                <a:extLst>
                  <a:ext uri="{FF2B5EF4-FFF2-40B4-BE49-F238E27FC236}">
                    <a16:creationId xmlns:a16="http://schemas.microsoft.com/office/drawing/2014/main" id="{6780A958-0B50-4F5F-94A1-9CD57FBBE5B6}"/>
                  </a:ext>
                </a:extLst>
              </p:cNvPr>
              <p:cNvSpPr>
                <a:spLocks/>
              </p:cNvSpPr>
              <p:nvPr/>
            </p:nvSpPr>
            <p:spPr bwMode="auto">
              <a:xfrm>
                <a:off x="10129839" y="3155950"/>
                <a:ext cx="60325" cy="58738"/>
              </a:xfrm>
              <a:custGeom>
                <a:avLst/>
                <a:gdLst>
                  <a:gd name="T0" fmla="*/ 31 w 38"/>
                  <a:gd name="T1" fmla="*/ 37 h 37"/>
                  <a:gd name="T2" fmla="*/ 0 w 38"/>
                  <a:gd name="T3" fmla="*/ 6 h 37"/>
                  <a:gd name="T4" fmla="*/ 6 w 38"/>
                  <a:gd name="T5" fmla="*/ 0 h 37"/>
                  <a:gd name="T6" fmla="*/ 38 w 38"/>
                  <a:gd name="T7" fmla="*/ 31 h 37"/>
                  <a:gd name="T8" fmla="*/ 31 w 38"/>
                  <a:gd name="T9" fmla="*/ 37 h 37"/>
                </a:gdLst>
                <a:ahLst/>
                <a:cxnLst>
                  <a:cxn ang="0">
                    <a:pos x="T0" y="T1"/>
                  </a:cxn>
                  <a:cxn ang="0">
                    <a:pos x="T2" y="T3"/>
                  </a:cxn>
                  <a:cxn ang="0">
                    <a:pos x="T4" y="T5"/>
                  </a:cxn>
                  <a:cxn ang="0">
                    <a:pos x="T6" y="T7"/>
                  </a:cxn>
                  <a:cxn ang="0">
                    <a:pos x="T8" y="T9"/>
                  </a:cxn>
                </a:cxnLst>
                <a:rect l="0" t="0" r="r" b="b"/>
                <a:pathLst>
                  <a:path w="38" h="37">
                    <a:moveTo>
                      <a:pt x="31" y="37"/>
                    </a:moveTo>
                    <a:lnTo>
                      <a:pt x="0" y="6"/>
                    </a:lnTo>
                    <a:lnTo>
                      <a:pt x="6" y="0"/>
                    </a:lnTo>
                    <a:lnTo>
                      <a:pt x="38" y="31"/>
                    </a:lnTo>
                    <a:lnTo>
                      <a:pt x="31" y="37"/>
                    </a:lnTo>
                    <a:close/>
                  </a:path>
                </a:pathLst>
              </a:custGeom>
              <a:solidFill>
                <a:schemeClr val="tx2">
                  <a:alpha val="20000"/>
                </a:schemeClr>
              </a:solidFill>
              <a:ln w="6350" cmpd="sng">
                <a:solidFill>
                  <a:schemeClr val="tx2">
                    <a:alpha val="20000"/>
                  </a:schemeClr>
                </a:solidFill>
              </a:ln>
              <a:effectLst/>
            </p:spPr>
            <p:txBody>
              <a:bodyPr wrap="square" lIns="133126" tIns="99844" rIns="99844" bIns="99844" rtlCol="0" anchor="ctr">
                <a:noAutofit/>
              </a:bodyPr>
              <a:lstStyle/>
              <a:p>
                <a:pPr algn="ctr" defTabSz="665615" fontAlgn="base">
                  <a:lnSpc>
                    <a:spcPct val="90000"/>
                  </a:lnSpc>
                  <a:spcAft>
                    <a:spcPts val="110"/>
                  </a:spcAft>
                </a:pPr>
                <a:endParaRPr lang="en-US" sz="1456">
                  <a:solidFill>
                    <a:srgbClr val="FFFFFF"/>
                  </a:solidFill>
                </a:endParaRPr>
              </a:p>
            </p:txBody>
          </p:sp>
          <p:sp>
            <p:nvSpPr>
              <p:cNvPr id="153" name="Freeform 400">
                <a:extLst>
                  <a:ext uri="{FF2B5EF4-FFF2-40B4-BE49-F238E27FC236}">
                    <a16:creationId xmlns:a16="http://schemas.microsoft.com/office/drawing/2014/main" id="{1C152C77-F8A4-4187-A7B2-81A9E8772C91}"/>
                  </a:ext>
                </a:extLst>
              </p:cNvPr>
              <p:cNvSpPr>
                <a:spLocks/>
              </p:cNvSpPr>
              <p:nvPr/>
            </p:nvSpPr>
            <p:spPr bwMode="auto">
              <a:xfrm>
                <a:off x="10237789" y="3133725"/>
                <a:ext cx="88900" cy="87313"/>
              </a:xfrm>
              <a:custGeom>
                <a:avLst/>
                <a:gdLst>
                  <a:gd name="T0" fmla="*/ 56 w 56"/>
                  <a:gd name="T1" fmla="*/ 55 h 55"/>
                  <a:gd name="T2" fmla="*/ 47 w 56"/>
                  <a:gd name="T3" fmla="*/ 55 h 55"/>
                  <a:gd name="T4" fmla="*/ 47 w 56"/>
                  <a:gd name="T5" fmla="*/ 9 h 55"/>
                  <a:gd name="T6" fmla="*/ 0 w 56"/>
                  <a:gd name="T7" fmla="*/ 9 h 55"/>
                  <a:gd name="T8" fmla="*/ 0 w 56"/>
                  <a:gd name="T9" fmla="*/ 0 h 55"/>
                  <a:gd name="T10" fmla="*/ 56 w 56"/>
                  <a:gd name="T11" fmla="*/ 0 h 55"/>
                  <a:gd name="T12" fmla="*/ 56 w 56"/>
                  <a:gd name="T13" fmla="*/ 55 h 55"/>
                </a:gdLst>
                <a:ahLst/>
                <a:cxnLst>
                  <a:cxn ang="0">
                    <a:pos x="T0" y="T1"/>
                  </a:cxn>
                  <a:cxn ang="0">
                    <a:pos x="T2" y="T3"/>
                  </a:cxn>
                  <a:cxn ang="0">
                    <a:pos x="T4" y="T5"/>
                  </a:cxn>
                  <a:cxn ang="0">
                    <a:pos x="T6" y="T7"/>
                  </a:cxn>
                  <a:cxn ang="0">
                    <a:pos x="T8" y="T9"/>
                  </a:cxn>
                  <a:cxn ang="0">
                    <a:pos x="T10" y="T11"/>
                  </a:cxn>
                  <a:cxn ang="0">
                    <a:pos x="T12" y="T13"/>
                  </a:cxn>
                </a:cxnLst>
                <a:rect l="0" t="0" r="r" b="b"/>
                <a:pathLst>
                  <a:path w="56" h="55">
                    <a:moveTo>
                      <a:pt x="56" y="55"/>
                    </a:moveTo>
                    <a:lnTo>
                      <a:pt x="47" y="55"/>
                    </a:lnTo>
                    <a:lnTo>
                      <a:pt x="47" y="9"/>
                    </a:lnTo>
                    <a:lnTo>
                      <a:pt x="0" y="9"/>
                    </a:lnTo>
                    <a:lnTo>
                      <a:pt x="0" y="0"/>
                    </a:lnTo>
                    <a:lnTo>
                      <a:pt x="56" y="0"/>
                    </a:lnTo>
                    <a:lnTo>
                      <a:pt x="56" y="55"/>
                    </a:lnTo>
                    <a:close/>
                  </a:path>
                </a:pathLst>
              </a:custGeom>
              <a:solidFill>
                <a:schemeClr val="tx2">
                  <a:alpha val="20000"/>
                </a:schemeClr>
              </a:solidFill>
              <a:ln w="6350" cmpd="sng">
                <a:solidFill>
                  <a:schemeClr val="tx2">
                    <a:alpha val="20000"/>
                  </a:schemeClr>
                </a:solidFill>
              </a:ln>
              <a:effectLst/>
            </p:spPr>
            <p:txBody>
              <a:bodyPr wrap="square" lIns="133126" tIns="99844" rIns="99844" bIns="99844" rtlCol="0" anchor="ctr">
                <a:noAutofit/>
              </a:bodyPr>
              <a:lstStyle/>
              <a:p>
                <a:pPr algn="ctr" defTabSz="665615" fontAlgn="base">
                  <a:lnSpc>
                    <a:spcPct val="90000"/>
                  </a:lnSpc>
                  <a:spcAft>
                    <a:spcPts val="110"/>
                  </a:spcAft>
                </a:pPr>
                <a:endParaRPr lang="en-US" sz="1456">
                  <a:solidFill>
                    <a:srgbClr val="FFFFFF"/>
                  </a:solidFill>
                </a:endParaRPr>
              </a:p>
            </p:txBody>
          </p:sp>
          <p:sp>
            <p:nvSpPr>
              <p:cNvPr id="154" name="Freeform 401">
                <a:extLst>
                  <a:ext uri="{FF2B5EF4-FFF2-40B4-BE49-F238E27FC236}">
                    <a16:creationId xmlns:a16="http://schemas.microsoft.com/office/drawing/2014/main" id="{7E382077-C32B-463D-B019-30A703BB1CB1}"/>
                  </a:ext>
                </a:extLst>
              </p:cNvPr>
              <p:cNvSpPr>
                <a:spLocks/>
              </p:cNvSpPr>
              <p:nvPr/>
            </p:nvSpPr>
            <p:spPr bwMode="auto">
              <a:xfrm>
                <a:off x="10004426" y="3140075"/>
                <a:ext cx="315913" cy="309563"/>
              </a:xfrm>
              <a:custGeom>
                <a:avLst/>
                <a:gdLst>
                  <a:gd name="T0" fmla="*/ 7 w 199"/>
                  <a:gd name="T1" fmla="*/ 195 h 195"/>
                  <a:gd name="T2" fmla="*/ 0 w 199"/>
                  <a:gd name="T3" fmla="*/ 189 h 195"/>
                  <a:gd name="T4" fmla="*/ 192 w 199"/>
                  <a:gd name="T5" fmla="*/ 0 h 195"/>
                  <a:gd name="T6" fmla="*/ 199 w 199"/>
                  <a:gd name="T7" fmla="*/ 6 h 195"/>
                  <a:gd name="T8" fmla="*/ 7 w 199"/>
                  <a:gd name="T9" fmla="*/ 195 h 195"/>
                </a:gdLst>
                <a:ahLst/>
                <a:cxnLst>
                  <a:cxn ang="0">
                    <a:pos x="T0" y="T1"/>
                  </a:cxn>
                  <a:cxn ang="0">
                    <a:pos x="T2" y="T3"/>
                  </a:cxn>
                  <a:cxn ang="0">
                    <a:pos x="T4" y="T5"/>
                  </a:cxn>
                  <a:cxn ang="0">
                    <a:pos x="T6" y="T7"/>
                  </a:cxn>
                  <a:cxn ang="0">
                    <a:pos x="T8" y="T9"/>
                  </a:cxn>
                </a:cxnLst>
                <a:rect l="0" t="0" r="r" b="b"/>
                <a:pathLst>
                  <a:path w="199" h="195">
                    <a:moveTo>
                      <a:pt x="7" y="195"/>
                    </a:moveTo>
                    <a:lnTo>
                      <a:pt x="0" y="189"/>
                    </a:lnTo>
                    <a:lnTo>
                      <a:pt x="192" y="0"/>
                    </a:lnTo>
                    <a:lnTo>
                      <a:pt x="199" y="6"/>
                    </a:lnTo>
                    <a:lnTo>
                      <a:pt x="7" y="195"/>
                    </a:lnTo>
                    <a:close/>
                  </a:path>
                </a:pathLst>
              </a:custGeom>
              <a:solidFill>
                <a:schemeClr val="tx2">
                  <a:alpha val="20000"/>
                </a:schemeClr>
              </a:solidFill>
              <a:ln w="6350" cmpd="sng">
                <a:solidFill>
                  <a:schemeClr val="tx2">
                    <a:alpha val="20000"/>
                  </a:schemeClr>
                </a:solidFill>
              </a:ln>
              <a:effectLst/>
            </p:spPr>
            <p:txBody>
              <a:bodyPr wrap="square" lIns="133126" tIns="99844" rIns="99844" bIns="99844" rtlCol="0" anchor="ctr">
                <a:noAutofit/>
              </a:bodyPr>
              <a:lstStyle/>
              <a:p>
                <a:pPr algn="ctr" defTabSz="665615" fontAlgn="base">
                  <a:lnSpc>
                    <a:spcPct val="90000"/>
                  </a:lnSpc>
                  <a:spcAft>
                    <a:spcPts val="110"/>
                  </a:spcAft>
                </a:pPr>
                <a:endParaRPr lang="en-US" sz="1456">
                  <a:solidFill>
                    <a:srgbClr val="FFFFFF"/>
                  </a:solidFill>
                </a:endParaRPr>
              </a:p>
            </p:txBody>
          </p:sp>
          <p:sp>
            <p:nvSpPr>
              <p:cNvPr id="155" name="Freeform 402">
                <a:extLst>
                  <a:ext uri="{FF2B5EF4-FFF2-40B4-BE49-F238E27FC236}">
                    <a16:creationId xmlns:a16="http://schemas.microsoft.com/office/drawing/2014/main" id="{973DC798-68EC-4824-A52A-AE52A2F3ACEC}"/>
                  </a:ext>
                </a:extLst>
              </p:cNvPr>
              <p:cNvSpPr>
                <a:spLocks noEditPoints="1"/>
              </p:cNvSpPr>
              <p:nvPr/>
            </p:nvSpPr>
            <p:spPr bwMode="auto">
              <a:xfrm>
                <a:off x="10050464" y="3078163"/>
                <a:ext cx="115888" cy="114300"/>
              </a:xfrm>
              <a:custGeom>
                <a:avLst/>
                <a:gdLst>
                  <a:gd name="T0" fmla="*/ 37 w 73"/>
                  <a:gd name="T1" fmla="*/ 72 h 72"/>
                  <a:gd name="T2" fmla="*/ 0 w 73"/>
                  <a:gd name="T3" fmla="*/ 36 h 72"/>
                  <a:gd name="T4" fmla="*/ 37 w 73"/>
                  <a:gd name="T5" fmla="*/ 0 h 72"/>
                  <a:gd name="T6" fmla="*/ 73 w 73"/>
                  <a:gd name="T7" fmla="*/ 36 h 72"/>
                  <a:gd name="T8" fmla="*/ 37 w 73"/>
                  <a:gd name="T9" fmla="*/ 72 h 72"/>
                  <a:gd name="T10" fmla="*/ 13 w 73"/>
                  <a:gd name="T11" fmla="*/ 36 h 72"/>
                  <a:gd name="T12" fmla="*/ 37 w 73"/>
                  <a:gd name="T13" fmla="*/ 59 h 72"/>
                  <a:gd name="T14" fmla="*/ 60 w 73"/>
                  <a:gd name="T15" fmla="*/ 36 h 72"/>
                  <a:gd name="T16" fmla="*/ 37 w 73"/>
                  <a:gd name="T17" fmla="*/ 12 h 72"/>
                  <a:gd name="T18" fmla="*/ 13 w 73"/>
                  <a:gd name="T19"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3" h="72">
                    <a:moveTo>
                      <a:pt x="37" y="72"/>
                    </a:moveTo>
                    <a:lnTo>
                      <a:pt x="0" y="36"/>
                    </a:lnTo>
                    <a:lnTo>
                      <a:pt x="37" y="0"/>
                    </a:lnTo>
                    <a:lnTo>
                      <a:pt x="73" y="36"/>
                    </a:lnTo>
                    <a:lnTo>
                      <a:pt x="37" y="72"/>
                    </a:lnTo>
                    <a:close/>
                    <a:moveTo>
                      <a:pt x="13" y="36"/>
                    </a:moveTo>
                    <a:lnTo>
                      <a:pt x="37" y="59"/>
                    </a:lnTo>
                    <a:lnTo>
                      <a:pt x="60" y="36"/>
                    </a:lnTo>
                    <a:lnTo>
                      <a:pt x="37" y="12"/>
                    </a:lnTo>
                    <a:lnTo>
                      <a:pt x="13" y="36"/>
                    </a:lnTo>
                    <a:close/>
                  </a:path>
                </a:pathLst>
              </a:custGeom>
              <a:solidFill>
                <a:schemeClr val="tx2">
                  <a:alpha val="20000"/>
                </a:schemeClr>
              </a:solidFill>
              <a:ln w="6350" cmpd="sng">
                <a:solidFill>
                  <a:schemeClr val="tx2">
                    <a:alpha val="20000"/>
                  </a:schemeClr>
                </a:solidFill>
              </a:ln>
              <a:effectLst/>
            </p:spPr>
            <p:txBody>
              <a:bodyPr wrap="square" lIns="133126" tIns="99844" rIns="99844" bIns="99844" rtlCol="0" anchor="ctr">
                <a:noAutofit/>
              </a:bodyPr>
              <a:lstStyle/>
              <a:p>
                <a:pPr algn="ctr" defTabSz="665615" fontAlgn="base">
                  <a:lnSpc>
                    <a:spcPct val="90000"/>
                  </a:lnSpc>
                  <a:spcAft>
                    <a:spcPts val="110"/>
                  </a:spcAft>
                </a:pPr>
                <a:endParaRPr lang="en-US" sz="1456">
                  <a:solidFill>
                    <a:srgbClr val="FFFFFF"/>
                  </a:solidFill>
                </a:endParaRPr>
              </a:p>
            </p:txBody>
          </p:sp>
          <p:sp>
            <p:nvSpPr>
              <p:cNvPr id="156" name="Freeform 403">
                <a:extLst>
                  <a:ext uri="{FF2B5EF4-FFF2-40B4-BE49-F238E27FC236}">
                    <a16:creationId xmlns:a16="http://schemas.microsoft.com/office/drawing/2014/main" id="{7DB9005F-93A7-4FA3-AC43-526D511CCFB2}"/>
                  </a:ext>
                </a:extLst>
              </p:cNvPr>
              <p:cNvSpPr>
                <a:spLocks noEditPoints="1"/>
              </p:cNvSpPr>
              <p:nvPr/>
            </p:nvSpPr>
            <p:spPr bwMode="auto">
              <a:xfrm>
                <a:off x="10117139" y="3455988"/>
                <a:ext cx="95250" cy="95250"/>
              </a:xfrm>
              <a:custGeom>
                <a:avLst/>
                <a:gdLst>
                  <a:gd name="T0" fmla="*/ 38 w 80"/>
                  <a:gd name="T1" fmla="*/ 80 h 80"/>
                  <a:gd name="T2" fmla="*/ 13 w 80"/>
                  <a:gd name="T3" fmla="*/ 70 h 80"/>
                  <a:gd name="T4" fmla="*/ 0 w 80"/>
                  <a:gd name="T5" fmla="*/ 44 h 80"/>
                  <a:gd name="T6" fmla="*/ 10 w 80"/>
                  <a:gd name="T7" fmla="*/ 16 h 80"/>
                  <a:gd name="T8" fmla="*/ 63 w 80"/>
                  <a:gd name="T9" fmla="*/ 14 h 80"/>
                  <a:gd name="T10" fmla="*/ 66 w 80"/>
                  <a:gd name="T11" fmla="*/ 67 h 80"/>
                  <a:gd name="T12" fmla="*/ 40 w 80"/>
                  <a:gd name="T13" fmla="*/ 80 h 80"/>
                  <a:gd name="T14" fmla="*/ 38 w 80"/>
                  <a:gd name="T15" fmla="*/ 80 h 80"/>
                  <a:gd name="T16" fmla="*/ 38 w 80"/>
                  <a:gd name="T17" fmla="*/ 16 h 80"/>
                  <a:gd name="T18" fmla="*/ 19 w 80"/>
                  <a:gd name="T19" fmla="*/ 25 h 80"/>
                  <a:gd name="T20" fmla="*/ 12 w 80"/>
                  <a:gd name="T21" fmla="*/ 43 h 80"/>
                  <a:gd name="T22" fmla="*/ 21 w 80"/>
                  <a:gd name="T23" fmla="*/ 61 h 80"/>
                  <a:gd name="T24" fmla="*/ 39 w 80"/>
                  <a:gd name="T25" fmla="*/ 68 h 80"/>
                  <a:gd name="T26" fmla="*/ 57 w 80"/>
                  <a:gd name="T27" fmla="*/ 59 h 80"/>
                  <a:gd name="T28" fmla="*/ 55 w 80"/>
                  <a:gd name="T29" fmla="*/ 23 h 80"/>
                  <a:gd name="T30" fmla="*/ 38 w 80"/>
                  <a:gd name="T31" fmla="*/ 1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0" h="80">
                    <a:moveTo>
                      <a:pt x="38" y="80"/>
                    </a:moveTo>
                    <a:cubicBezTo>
                      <a:pt x="29" y="80"/>
                      <a:pt x="20" y="76"/>
                      <a:pt x="13" y="70"/>
                    </a:cubicBezTo>
                    <a:cubicBezTo>
                      <a:pt x="5" y="63"/>
                      <a:pt x="1" y="54"/>
                      <a:pt x="0" y="44"/>
                    </a:cubicBezTo>
                    <a:cubicBezTo>
                      <a:pt x="0" y="34"/>
                      <a:pt x="3" y="24"/>
                      <a:pt x="10" y="16"/>
                    </a:cubicBezTo>
                    <a:cubicBezTo>
                      <a:pt x="24" y="1"/>
                      <a:pt x="48" y="0"/>
                      <a:pt x="63" y="14"/>
                    </a:cubicBezTo>
                    <a:cubicBezTo>
                      <a:pt x="79" y="28"/>
                      <a:pt x="80" y="52"/>
                      <a:pt x="66" y="67"/>
                    </a:cubicBezTo>
                    <a:cubicBezTo>
                      <a:pt x="59" y="75"/>
                      <a:pt x="50" y="79"/>
                      <a:pt x="40" y="80"/>
                    </a:cubicBezTo>
                    <a:cubicBezTo>
                      <a:pt x="39" y="80"/>
                      <a:pt x="39" y="80"/>
                      <a:pt x="38" y="80"/>
                    </a:cubicBezTo>
                    <a:close/>
                    <a:moveTo>
                      <a:pt x="38" y="16"/>
                    </a:moveTo>
                    <a:cubicBezTo>
                      <a:pt x="31" y="16"/>
                      <a:pt x="24" y="19"/>
                      <a:pt x="19" y="25"/>
                    </a:cubicBezTo>
                    <a:cubicBezTo>
                      <a:pt x="14" y="30"/>
                      <a:pt x="12" y="36"/>
                      <a:pt x="12" y="43"/>
                    </a:cubicBezTo>
                    <a:cubicBezTo>
                      <a:pt x="13" y="50"/>
                      <a:pt x="16" y="56"/>
                      <a:pt x="21" y="61"/>
                    </a:cubicBezTo>
                    <a:cubicBezTo>
                      <a:pt x="26" y="66"/>
                      <a:pt x="32" y="68"/>
                      <a:pt x="39" y="68"/>
                    </a:cubicBezTo>
                    <a:cubicBezTo>
                      <a:pt x="46" y="67"/>
                      <a:pt x="53" y="64"/>
                      <a:pt x="57" y="59"/>
                    </a:cubicBezTo>
                    <a:cubicBezTo>
                      <a:pt x="67" y="49"/>
                      <a:pt x="66" y="32"/>
                      <a:pt x="55" y="23"/>
                    </a:cubicBezTo>
                    <a:cubicBezTo>
                      <a:pt x="50" y="18"/>
                      <a:pt x="44" y="16"/>
                      <a:pt x="38" y="16"/>
                    </a:cubicBezTo>
                    <a:close/>
                  </a:path>
                </a:pathLst>
              </a:custGeom>
              <a:solidFill>
                <a:schemeClr val="tx2">
                  <a:alpha val="20000"/>
                </a:schemeClr>
              </a:solidFill>
              <a:ln w="6350" cmpd="sng">
                <a:solidFill>
                  <a:schemeClr val="tx2">
                    <a:alpha val="20000"/>
                  </a:schemeClr>
                </a:solidFill>
              </a:ln>
              <a:effectLst/>
            </p:spPr>
            <p:txBody>
              <a:bodyPr wrap="square" lIns="133126" tIns="99844" rIns="99844" bIns="99844" rtlCol="0" anchor="ctr">
                <a:noAutofit/>
              </a:bodyPr>
              <a:lstStyle/>
              <a:p>
                <a:pPr algn="ctr" defTabSz="665615" fontAlgn="base">
                  <a:lnSpc>
                    <a:spcPct val="90000"/>
                  </a:lnSpc>
                  <a:spcAft>
                    <a:spcPts val="110"/>
                  </a:spcAft>
                </a:pPr>
                <a:endParaRPr lang="en-US" sz="1456">
                  <a:solidFill>
                    <a:srgbClr val="FFFFFF"/>
                  </a:solidFill>
                </a:endParaRPr>
              </a:p>
            </p:txBody>
          </p:sp>
        </p:grpSp>
      </p:grpSp>
      <p:grpSp>
        <p:nvGrpSpPr>
          <p:cNvPr id="160" name="Group 159">
            <a:extLst>
              <a:ext uri="{FF2B5EF4-FFF2-40B4-BE49-F238E27FC236}">
                <a16:creationId xmlns:a16="http://schemas.microsoft.com/office/drawing/2014/main" id="{E80730A9-AEF6-4157-99AD-133CF90F9A3D}"/>
              </a:ext>
            </a:extLst>
          </p:cNvPr>
          <p:cNvGrpSpPr/>
          <p:nvPr/>
        </p:nvGrpSpPr>
        <p:grpSpPr>
          <a:xfrm>
            <a:off x="6777434" y="129484"/>
            <a:ext cx="254129" cy="254128"/>
            <a:chOff x="6777434" y="129484"/>
            <a:chExt cx="254129" cy="254128"/>
          </a:xfrm>
        </p:grpSpPr>
        <p:sp>
          <p:nvSpPr>
            <p:cNvPr id="161" name="Oval 160">
              <a:extLst>
                <a:ext uri="{FF2B5EF4-FFF2-40B4-BE49-F238E27FC236}">
                  <a16:creationId xmlns:a16="http://schemas.microsoft.com/office/drawing/2014/main" id="{1F0349DD-2A56-4CCE-B6DA-B331BD26CE65}"/>
                </a:ext>
              </a:extLst>
            </p:cNvPr>
            <p:cNvSpPr/>
            <p:nvPr/>
          </p:nvSpPr>
          <p:spPr>
            <a:xfrm>
              <a:off x="6777434" y="129484"/>
              <a:ext cx="254129" cy="254128"/>
            </a:xfrm>
            <a:prstGeom prst="ellipse">
              <a:avLst/>
            </a:prstGeom>
            <a:solidFill>
              <a:srgbClr val="FFFFFF"/>
            </a:solidFill>
            <a:ln w="12700" cmpd="sng">
              <a:noFill/>
            </a:ln>
            <a:effectLst/>
          </p:spPr>
          <p:txBody>
            <a:bodyPr wrap="square" lIns="133126" tIns="99844" rIns="99844" bIns="99844" rtlCol="0" anchor="ctr">
              <a:no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marL="0" marR="0" lvl="0" indent="0" algn="ctr" defTabSz="665615" rtl="0" eaLnBrk="1" fontAlgn="base" latinLnBrk="0" hangingPunct="1">
                <a:lnSpc>
                  <a:spcPct val="90000"/>
                </a:lnSpc>
                <a:spcBef>
                  <a:spcPts val="0"/>
                </a:spcBef>
                <a:spcAft>
                  <a:spcPts val="110"/>
                </a:spcAft>
                <a:buClrTx/>
                <a:buSzTx/>
                <a:buFontTx/>
                <a:buNone/>
                <a:tabLst/>
                <a:defRPr/>
              </a:pPr>
              <a:endParaRPr kumimoji="0" lang="en-US" sz="1456" b="0" i="0" u="none" strike="noStrike" kern="1200" cap="none" spc="0" normalizeH="0" baseline="0" noProof="0" err="1">
                <a:ln>
                  <a:noFill/>
                </a:ln>
                <a:solidFill>
                  <a:srgbClr val="FFFFFF"/>
                </a:solidFill>
                <a:effectLst/>
                <a:uLnTx/>
                <a:uFillTx/>
                <a:ea typeface="+mn-ea"/>
                <a:cs typeface="+mn-cs"/>
              </a:endParaRPr>
            </a:p>
          </p:txBody>
        </p:sp>
        <p:grpSp>
          <p:nvGrpSpPr>
            <p:cNvPr id="162" name="Group 161">
              <a:extLst>
                <a:ext uri="{FF2B5EF4-FFF2-40B4-BE49-F238E27FC236}">
                  <a16:creationId xmlns:a16="http://schemas.microsoft.com/office/drawing/2014/main" id="{F5283293-A328-466E-87B6-3B4DAF079AC3}"/>
                </a:ext>
              </a:extLst>
            </p:cNvPr>
            <p:cNvGrpSpPr>
              <a:grpSpLocks noChangeAspect="1"/>
            </p:cNvGrpSpPr>
            <p:nvPr/>
          </p:nvGrpSpPr>
          <p:grpSpPr>
            <a:xfrm>
              <a:off x="6794770" y="175924"/>
              <a:ext cx="219456" cy="161249"/>
              <a:chOff x="-825829" y="2980478"/>
              <a:chExt cx="746457" cy="548474"/>
            </a:xfrm>
            <a:solidFill>
              <a:schemeClr val="bg1"/>
            </a:solidFill>
          </p:grpSpPr>
          <p:sp>
            <p:nvSpPr>
              <p:cNvPr id="163" name="Freeform 6">
                <a:extLst>
                  <a:ext uri="{FF2B5EF4-FFF2-40B4-BE49-F238E27FC236}">
                    <a16:creationId xmlns:a16="http://schemas.microsoft.com/office/drawing/2014/main" id="{8BE2D2A7-8F8D-4152-B27F-6E5B65C305F7}"/>
                  </a:ext>
                </a:extLst>
              </p:cNvPr>
              <p:cNvSpPr>
                <a:spLocks noEditPoints="1"/>
              </p:cNvSpPr>
              <p:nvPr/>
            </p:nvSpPr>
            <p:spPr bwMode="auto">
              <a:xfrm>
                <a:off x="-700924" y="3219863"/>
                <a:ext cx="504560" cy="309089"/>
              </a:xfrm>
              <a:custGeom>
                <a:avLst/>
                <a:gdLst>
                  <a:gd name="T0" fmla="*/ 144 w 172"/>
                  <a:gd name="T1" fmla="*/ 49 h 106"/>
                  <a:gd name="T2" fmla="*/ 141 w 172"/>
                  <a:gd name="T3" fmla="*/ 30 h 106"/>
                  <a:gd name="T4" fmla="*/ 124 w 172"/>
                  <a:gd name="T5" fmla="*/ 7 h 106"/>
                  <a:gd name="T6" fmla="*/ 100 w 172"/>
                  <a:gd name="T7" fmla="*/ 0 h 106"/>
                  <a:gd name="T8" fmla="*/ 64 w 172"/>
                  <a:gd name="T9" fmla="*/ 19 h 106"/>
                  <a:gd name="T10" fmla="*/ 56 w 172"/>
                  <a:gd name="T11" fmla="*/ 19 h 106"/>
                  <a:gd name="T12" fmla="*/ 22 w 172"/>
                  <a:gd name="T13" fmla="*/ 44 h 106"/>
                  <a:gd name="T14" fmla="*/ 0 w 172"/>
                  <a:gd name="T15" fmla="*/ 75 h 106"/>
                  <a:gd name="T16" fmla="*/ 31 w 172"/>
                  <a:gd name="T17" fmla="*/ 106 h 106"/>
                  <a:gd name="T18" fmla="*/ 124 w 172"/>
                  <a:gd name="T19" fmla="*/ 106 h 106"/>
                  <a:gd name="T20" fmla="*/ 141 w 172"/>
                  <a:gd name="T21" fmla="*/ 106 h 106"/>
                  <a:gd name="T22" fmla="*/ 144 w 172"/>
                  <a:gd name="T23" fmla="*/ 106 h 106"/>
                  <a:gd name="T24" fmla="*/ 172 w 172"/>
                  <a:gd name="T25" fmla="*/ 77 h 106"/>
                  <a:gd name="T26" fmla="*/ 144 w 172"/>
                  <a:gd name="T27" fmla="*/ 49 h 106"/>
                  <a:gd name="T28" fmla="*/ 143 w 172"/>
                  <a:gd name="T29" fmla="*/ 89 h 106"/>
                  <a:gd name="T30" fmla="*/ 141 w 172"/>
                  <a:gd name="T31" fmla="*/ 89 h 106"/>
                  <a:gd name="T32" fmla="*/ 124 w 172"/>
                  <a:gd name="T33" fmla="*/ 89 h 106"/>
                  <a:gd name="T34" fmla="*/ 31 w 172"/>
                  <a:gd name="T35" fmla="*/ 89 h 106"/>
                  <a:gd name="T36" fmla="*/ 17 w 172"/>
                  <a:gd name="T37" fmla="*/ 75 h 106"/>
                  <a:gd name="T38" fmla="*/ 27 w 172"/>
                  <a:gd name="T39" fmla="*/ 60 h 106"/>
                  <a:gd name="T40" fmla="*/ 38 w 172"/>
                  <a:gd name="T41" fmla="*/ 57 h 106"/>
                  <a:gd name="T42" fmla="*/ 39 w 172"/>
                  <a:gd name="T43" fmla="*/ 46 h 106"/>
                  <a:gd name="T44" fmla="*/ 56 w 172"/>
                  <a:gd name="T45" fmla="*/ 36 h 106"/>
                  <a:gd name="T46" fmla="*/ 62 w 172"/>
                  <a:gd name="T47" fmla="*/ 36 h 106"/>
                  <a:gd name="T48" fmla="*/ 74 w 172"/>
                  <a:gd name="T49" fmla="*/ 38 h 106"/>
                  <a:gd name="T50" fmla="*/ 79 w 172"/>
                  <a:gd name="T51" fmla="*/ 27 h 106"/>
                  <a:gd name="T52" fmla="*/ 100 w 172"/>
                  <a:gd name="T53" fmla="*/ 17 h 106"/>
                  <a:gd name="T54" fmla="*/ 124 w 172"/>
                  <a:gd name="T55" fmla="*/ 33 h 106"/>
                  <a:gd name="T56" fmla="*/ 127 w 172"/>
                  <a:gd name="T57" fmla="*/ 49 h 106"/>
                  <a:gd name="T58" fmla="*/ 127 w 172"/>
                  <a:gd name="T59" fmla="*/ 65 h 106"/>
                  <a:gd name="T60" fmla="*/ 141 w 172"/>
                  <a:gd name="T61" fmla="*/ 66 h 106"/>
                  <a:gd name="T62" fmla="*/ 143 w 172"/>
                  <a:gd name="T63" fmla="*/ 66 h 106"/>
                  <a:gd name="T64" fmla="*/ 155 w 172"/>
                  <a:gd name="T65" fmla="*/ 77 h 106"/>
                  <a:gd name="T66" fmla="*/ 143 w 172"/>
                  <a:gd name="T67" fmla="*/ 89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2" h="106">
                    <a:moveTo>
                      <a:pt x="144" y="49"/>
                    </a:moveTo>
                    <a:cubicBezTo>
                      <a:pt x="144" y="42"/>
                      <a:pt x="143" y="36"/>
                      <a:pt x="141" y="30"/>
                    </a:cubicBezTo>
                    <a:cubicBezTo>
                      <a:pt x="138" y="20"/>
                      <a:pt x="132" y="12"/>
                      <a:pt x="124" y="7"/>
                    </a:cubicBezTo>
                    <a:cubicBezTo>
                      <a:pt x="117" y="2"/>
                      <a:pt x="109" y="0"/>
                      <a:pt x="100" y="0"/>
                    </a:cubicBezTo>
                    <a:cubicBezTo>
                      <a:pt x="74" y="0"/>
                      <a:pt x="64" y="19"/>
                      <a:pt x="64" y="19"/>
                    </a:cubicBezTo>
                    <a:cubicBezTo>
                      <a:pt x="61" y="19"/>
                      <a:pt x="58" y="19"/>
                      <a:pt x="56" y="19"/>
                    </a:cubicBezTo>
                    <a:cubicBezTo>
                      <a:pt x="26" y="19"/>
                      <a:pt x="22" y="44"/>
                      <a:pt x="22" y="44"/>
                    </a:cubicBezTo>
                    <a:cubicBezTo>
                      <a:pt x="22" y="44"/>
                      <a:pt x="0" y="50"/>
                      <a:pt x="0" y="75"/>
                    </a:cubicBezTo>
                    <a:cubicBezTo>
                      <a:pt x="0" y="99"/>
                      <a:pt x="20" y="106"/>
                      <a:pt x="31" y="106"/>
                    </a:cubicBezTo>
                    <a:cubicBezTo>
                      <a:pt x="124" y="106"/>
                      <a:pt x="124" y="106"/>
                      <a:pt x="124" y="106"/>
                    </a:cubicBezTo>
                    <a:cubicBezTo>
                      <a:pt x="141" y="106"/>
                      <a:pt x="141" y="106"/>
                      <a:pt x="141" y="106"/>
                    </a:cubicBezTo>
                    <a:cubicBezTo>
                      <a:pt x="144" y="106"/>
                      <a:pt x="144" y="106"/>
                      <a:pt x="144" y="106"/>
                    </a:cubicBezTo>
                    <a:cubicBezTo>
                      <a:pt x="144" y="106"/>
                      <a:pt x="172" y="104"/>
                      <a:pt x="172" y="77"/>
                    </a:cubicBezTo>
                    <a:cubicBezTo>
                      <a:pt x="172" y="51"/>
                      <a:pt x="144" y="49"/>
                      <a:pt x="144" y="49"/>
                    </a:cubicBezTo>
                    <a:close/>
                    <a:moveTo>
                      <a:pt x="143" y="89"/>
                    </a:moveTo>
                    <a:cubicBezTo>
                      <a:pt x="141" y="89"/>
                      <a:pt x="141" y="89"/>
                      <a:pt x="141" y="89"/>
                    </a:cubicBezTo>
                    <a:cubicBezTo>
                      <a:pt x="124" y="89"/>
                      <a:pt x="124" y="89"/>
                      <a:pt x="124" y="89"/>
                    </a:cubicBezTo>
                    <a:cubicBezTo>
                      <a:pt x="31" y="89"/>
                      <a:pt x="31" y="89"/>
                      <a:pt x="31" y="89"/>
                    </a:cubicBezTo>
                    <a:cubicBezTo>
                      <a:pt x="27" y="89"/>
                      <a:pt x="17" y="88"/>
                      <a:pt x="17" y="75"/>
                    </a:cubicBezTo>
                    <a:cubicBezTo>
                      <a:pt x="17" y="64"/>
                      <a:pt x="25" y="61"/>
                      <a:pt x="27" y="60"/>
                    </a:cubicBezTo>
                    <a:cubicBezTo>
                      <a:pt x="38" y="57"/>
                      <a:pt x="38" y="57"/>
                      <a:pt x="38" y="57"/>
                    </a:cubicBezTo>
                    <a:cubicBezTo>
                      <a:pt x="39" y="46"/>
                      <a:pt x="39" y="46"/>
                      <a:pt x="39" y="46"/>
                    </a:cubicBezTo>
                    <a:cubicBezTo>
                      <a:pt x="40" y="43"/>
                      <a:pt x="43" y="36"/>
                      <a:pt x="56" y="36"/>
                    </a:cubicBezTo>
                    <a:cubicBezTo>
                      <a:pt x="58" y="36"/>
                      <a:pt x="60" y="36"/>
                      <a:pt x="62" y="36"/>
                    </a:cubicBezTo>
                    <a:cubicBezTo>
                      <a:pt x="74" y="38"/>
                      <a:pt x="74" y="38"/>
                      <a:pt x="74" y="38"/>
                    </a:cubicBezTo>
                    <a:cubicBezTo>
                      <a:pt x="79" y="27"/>
                      <a:pt x="79" y="27"/>
                      <a:pt x="79" y="27"/>
                    </a:cubicBezTo>
                    <a:cubicBezTo>
                      <a:pt x="79" y="27"/>
                      <a:pt x="85" y="17"/>
                      <a:pt x="100" y="17"/>
                    </a:cubicBezTo>
                    <a:cubicBezTo>
                      <a:pt x="113" y="17"/>
                      <a:pt x="120" y="24"/>
                      <a:pt x="124" y="33"/>
                    </a:cubicBezTo>
                    <a:cubicBezTo>
                      <a:pt x="126" y="38"/>
                      <a:pt x="127" y="44"/>
                      <a:pt x="127" y="49"/>
                    </a:cubicBezTo>
                    <a:cubicBezTo>
                      <a:pt x="127" y="65"/>
                      <a:pt x="127" y="65"/>
                      <a:pt x="127" y="65"/>
                    </a:cubicBezTo>
                    <a:cubicBezTo>
                      <a:pt x="141" y="66"/>
                      <a:pt x="141" y="66"/>
                      <a:pt x="141" y="66"/>
                    </a:cubicBezTo>
                    <a:cubicBezTo>
                      <a:pt x="143" y="66"/>
                      <a:pt x="143" y="66"/>
                      <a:pt x="143" y="66"/>
                    </a:cubicBezTo>
                    <a:cubicBezTo>
                      <a:pt x="146" y="66"/>
                      <a:pt x="155" y="68"/>
                      <a:pt x="155" y="77"/>
                    </a:cubicBezTo>
                    <a:cubicBezTo>
                      <a:pt x="155" y="86"/>
                      <a:pt x="148" y="88"/>
                      <a:pt x="143" y="8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4" name="Freeform 29">
                <a:extLst>
                  <a:ext uri="{FF2B5EF4-FFF2-40B4-BE49-F238E27FC236}">
                    <a16:creationId xmlns:a16="http://schemas.microsoft.com/office/drawing/2014/main" id="{1D609426-C998-437E-912B-F962C0DF5361}"/>
                  </a:ext>
                </a:extLst>
              </p:cNvPr>
              <p:cNvSpPr>
                <a:spLocks/>
              </p:cNvSpPr>
              <p:nvPr/>
            </p:nvSpPr>
            <p:spPr bwMode="auto">
              <a:xfrm>
                <a:off x="-825829" y="2980478"/>
                <a:ext cx="746457" cy="467579"/>
              </a:xfrm>
              <a:custGeom>
                <a:avLst/>
                <a:gdLst>
                  <a:gd name="T0" fmla="*/ 214 w 256"/>
                  <a:gd name="T1" fmla="*/ 73 h 157"/>
                  <a:gd name="T2" fmla="*/ 149 w 256"/>
                  <a:gd name="T3" fmla="*/ 0 h 157"/>
                  <a:gd name="T4" fmla="*/ 95 w 256"/>
                  <a:gd name="T5" fmla="*/ 29 h 157"/>
                  <a:gd name="T6" fmla="*/ 83 w 256"/>
                  <a:gd name="T7" fmla="*/ 28 h 157"/>
                  <a:gd name="T8" fmla="*/ 34 w 256"/>
                  <a:gd name="T9" fmla="*/ 65 h 157"/>
                  <a:gd name="T10" fmla="*/ 0 w 256"/>
                  <a:gd name="T11" fmla="*/ 111 h 157"/>
                  <a:gd name="T12" fmla="*/ 46 w 256"/>
                  <a:gd name="T13" fmla="*/ 157 h 157"/>
                  <a:gd name="T14" fmla="*/ 66 w 256"/>
                  <a:gd name="T15" fmla="*/ 157 h 157"/>
                  <a:gd name="T16" fmla="*/ 49 w 256"/>
                  <a:gd name="T17" fmla="*/ 140 h 157"/>
                  <a:gd name="T18" fmla="*/ 46 w 256"/>
                  <a:gd name="T19" fmla="*/ 140 h 157"/>
                  <a:gd name="T20" fmla="*/ 17 w 256"/>
                  <a:gd name="T21" fmla="*/ 111 h 157"/>
                  <a:gd name="T22" fmla="*/ 38 w 256"/>
                  <a:gd name="T23" fmla="*/ 81 h 157"/>
                  <a:gd name="T24" fmla="*/ 49 w 256"/>
                  <a:gd name="T25" fmla="*/ 78 h 157"/>
                  <a:gd name="T26" fmla="*/ 51 w 256"/>
                  <a:gd name="T27" fmla="*/ 67 h 157"/>
                  <a:gd name="T28" fmla="*/ 83 w 256"/>
                  <a:gd name="T29" fmla="*/ 45 h 157"/>
                  <a:gd name="T30" fmla="*/ 93 w 256"/>
                  <a:gd name="T31" fmla="*/ 46 h 157"/>
                  <a:gd name="T32" fmla="*/ 105 w 256"/>
                  <a:gd name="T33" fmla="*/ 47 h 157"/>
                  <a:gd name="T34" fmla="*/ 110 w 256"/>
                  <a:gd name="T35" fmla="*/ 37 h 157"/>
                  <a:gd name="T36" fmla="*/ 149 w 256"/>
                  <a:gd name="T37" fmla="*/ 17 h 157"/>
                  <a:gd name="T38" fmla="*/ 196 w 256"/>
                  <a:gd name="T39" fmla="*/ 73 h 157"/>
                  <a:gd name="T40" fmla="*/ 196 w 256"/>
                  <a:gd name="T41" fmla="*/ 89 h 157"/>
                  <a:gd name="T42" fmla="*/ 212 w 256"/>
                  <a:gd name="T43" fmla="*/ 90 h 157"/>
                  <a:gd name="T44" fmla="*/ 239 w 256"/>
                  <a:gd name="T45" fmla="*/ 115 h 157"/>
                  <a:gd name="T46" fmla="*/ 213 w 256"/>
                  <a:gd name="T47" fmla="*/ 140 h 157"/>
                  <a:gd name="T48" fmla="*/ 207 w 256"/>
                  <a:gd name="T49" fmla="*/ 140 h 157"/>
                  <a:gd name="T50" fmla="*/ 190 w 256"/>
                  <a:gd name="T51" fmla="*/ 157 h 157"/>
                  <a:gd name="T52" fmla="*/ 214 w 256"/>
                  <a:gd name="T53" fmla="*/ 157 h 157"/>
                  <a:gd name="T54" fmla="*/ 256 w 256"/>
                  <a:gd name="T55" fmla="*/ 115 h 157"/>
                  <a:gd name="T56" fmla="*/ 214 w 256"/>
                  <a:gd name="T57" fmla="*/ 73 h 157"/>
                  <a:gd name="connsiteX0" fmla="*/ 8359 w 10000"/>
                  <a:gd name="connsiteY0" fmla="*/ 4650 h 10000"/>
                  <a:gd name="connsiteX1" fmla="*/ 5820 w 10000"/>
                  <a:gd name="connsiteY1" fmla="*/ 0 h 10000"/>
                  <a:gd name="connsiteX2" fmla="*/ 3711 w 10000"/>
                  <a:gd name="connsiteY2" fmla="*/ 1847 h 10000"/>
                  <a:gd name="connsiteX3" fmla="*/ 3242 w 10000"/>
                  <a:gd name="connsiteY3" fmla="*/ 1783 h 10000"/>
                  <a:gd name="connsiteX4" fmla="*/ 1328 w 10000"/>
                  <a:gd name="connsiteY4" fmla="*/ 4140 h 10000"/>
                  <a:gd name="connsiteX5" fmla="*/ 0 w 10000"/>
                  <a:gd name="connsiteY5" fmla="*/ 7070 h 10000"/>
                  <a:gd name="connsiteX6" fmla="*/ 1797 w 10000"/>
                  <a:gd name="connsiteY6" fmla="*/ 10000 h 10000"/>
                  <a:gd name="connsiteX7" fmla="*/ 2578 w 10000"/>
                  <a:gd name="connsiteY7" fmla="*/ 10000 h 10000"/>
                  <a:gd name="connsiteX8" fmla="*/ 1914 w 10000"/>
                  <a:gd name="connsiteY8" fmla="*/ 8917 h 10000"/>
                  <a:gd name="connsiteX9" fmla="*/ 1797 w 10000"/>
                  <a:gd name="connsiteY9" fmla="*/ 8917 h 10000"/>
                  <a:gd name="connsiteX10" fmla="*/ 664 w 10000"/>
                  <a:gd name="connsiteY10" fmla="*/ 7070 h 10000"/>
                  <a:gd name="connsiteX11" fmla="*/ 1484 w 10000"/>
                  <a:gd name="connsiteY11" fmla="*/ 5159 h 10000"/>
                  <a:gd name="connsiteX12" fmla="*/ 1914 w 10000"/>
                  <a:gd name="connsiteY12" fmla="*/ 4968 h 10000"/>
                  <a:gd name="connsiteX13" fmla="*/ 1992 w 10000"/>
                  <a:gd name="connsiteY13" fmla="*/ 4268 h 10000"/>
                  <a:gd name="connsiteX14" fmla="*/ 3242 w 10000"/>
                  <a:gd name="connsiteY14" fmla="*/ 2866 h 10000"/>
                  <a:gd name="connsiteX15" fmla="*/ 3633 w 10000"/>
                  <a:gd name="connsiteY15" fmla="*/ 2930 h 10000"/>
                  <a:gd name="connsiteX16" fmla="*/ 4102 w 10000"/>
                  <a:gd name="connsiteY16" fmla="*/ 2994 h 10000"/>
                  <a:gd name="connsiteX17" fmla="*/ 4297 w 10000"/>
                  <a:gd name="connsiteY17" fmla="*/ 2357 h 10000"/>
                  <a:gd name="connsiteX18" fmla="*/ 5820 w 10000"/>
                  <a:gd name="connsiteY18" fmla="*/ 1083 h 10000"/>
                  <a:gd name="connsiteX19" fmla="*/ 7656 w 10000"/>
                  <a:gd name="connsiteY19" fmla="*/ 4650 h 10000"/>
                  <a:gd name="connsiteX20" fmla="*/ 7656 w 10000"/>
                  <a:gd name="connsiteY20" fmla="*/ 5669 h 10000"/>
                  <a:gd name="connsiteX21" fmla="*/ 8281 w 10000"/>
                  <a:gd name="connsiteY21" fmla="*/ 5732 h 10000"/>
                  <a:gd name="connsiteX22" fmla="*/ 9336 w 10000"/>
                  <a:gd name="connsiteY22" fmla="*/ 7325 h 10000"/>
                  <a:gd name="connsiteX23" fmla="*/ 8320 w 10000"/>
                  <a:gd name="connsiteY23" fmla="*/ 8917 h 10000"/>
                  <a:gd name="connsiteX24" fmla="*/ 8086 w 10000"/>
                  <a:gd name="connsiteY24" fmla="*/ 8917 h 10000"/>
                  <a:gd name="connsiteX25" fmla="*/ 7969 w 10000"/>
                  <a:gd name="connsiteY25" fmla="*/ 9624 h 10000"/>
                  <a:gd name="connsiteX26" fmla="*/ 8359 w 10000"/>
                  <a:gd name="connsiteY26" fmla="*/ 10000 h 10000"/>
                  <a:gd name="connsiteX27" fmla="*/ 10000 w 10000"/>
                  <a:gd name="connsiteY27" fmla="*/ 7325 h 10000"/>
                  <a:gd name="connsiteX28" fmla="*/ 8359 w 10000"/>
                  <a:gd name="connsiteY28" fmla="*/ 4650 h 10000"/>
                  <a:gd name="connsiteX0" fmla="*/ 8359 w 10000"/>
                  <a:gd name="connsiteY0" fmla="*/ 4650 h 10000"/>
                  <a:gd name="connsiteX1" fmla="*/ 5820 w 10000"/>
                  <a:gd name="connsiteY1" fmla="*/ 0 h 10000"/>
                  <a:gd name="connsiteX2" fmla="*/ 3711 w 10000"/>
                  <a:gd name="connsiteY2" fmla="*/ 1847 h 10000"/>
                  <a:gd name="connsiteX3" fmla="*/ 3242 w 10000"/>
                  <a:gd name="connsiteY3" fmla="*/ 1783 h 10000"/>
                  <a:gd name="connsiteX4" fmla="*/ 1328 w 10000"/>
                  <a:gd name="connsiteY4" fmla="*/ 4140 h 10000"/>
                  <a:gd name="connsiteX5" fmla="*/ 0 w 10000"/>
                  <a:gd name="connsiteY5" fmla="*/ 7070 h 10000"/>
                  <a:gd name="connsiteX6" fmla="*/ 1797 w 10000"/>
                  <a:gd name="connsiteY6" fmla="*/ 10000 h 10000"/>
                  <a:gd name="connsiteX7" fmla="*/ 2578 w 10000"/>
                  <a:gd name="connsiteY7" fmla="*/ 10000 h 10000"/>
                  <a:gd name="connsiteX8" fmla="*/ 1914 w 10000"/>
                  <a:gd name="connsiteY8" fmla="*/ 8917 h 10000"/>
                  <a:gd name="connsiteX9" fmla="*/ 1797 w 10000"/>
                  <a:gd name="connsiteY9" fmla="*/ 8917 h 10000"/>
                  <a:gd name="connsiteX10" fmla="*/ 664 w 10000"/>
                  <a:gd name="connsiteY10" fmla="*/ 7070 h 10000"/>
                  <a:gd name="connsiteX11" fmla="*/ 1484 w 10000"/>
                  <a:gd name="connsiteY11" fmla="*/ 5159 h 10000"/>
                  <a:gd name="connsiteX12" fmla="*/ 1914 w 10000"/>
                  <a:gd name="connsiteY12" fmla="*/ 4968 h 10000"/>
                  <a:gd name="connsiteX13" fmla="*/ 1992 w 10000"/>
                  <a:gd name="connsiteY13" fmla="*/ 4268 h 10000"/>
                  <a:gd name="connsiteX14" fmla="*/ 3242 w 10000"/>
                  <a:gd name="connsiteY14" fmla="*/ 2866 h 10000"/>
                  <a:gd name="connsiteX15" fmla="*/ 3633 w 10000"/>
                  <a:gd name="connsiteY15" fmla="*/ 2930 h 10000"/>
                  <a:gd name="connsiteX16" fmla="*/ 4102 w 10000"/>
                  <a:gd name="connsiteY16" fmla="*/ 2994 h 10000"/>
                  <a:gd name="connsiteX17" fmla="*/ 4297 w 10000"/>
                  <a:gd name="connsiteY17" fmla="*/ 2357 h 10000"/>
                  <a:gd name="connsiteX18" fmla="*/ 5820 w 10000"/>
                  <a:gd name="connsiteY18" fmla="*/ 1083 h 10000"/>
                  <a:gd name="connsiteX19" fmla="*/ 7656 w 10000"/>
                  <a:gd name="connsiteY19" fmla="*/ 4650 h 10000"/>
                  <a:gd name="connsiteX20" fmla="*/ 7656 w 10000"/>
                  <a:gd name="connsiteY20" fmla="*/ 5669 h 10000"/>
                  <a:gd name="connsiteX21" fmla="*/ 8281 w 10000"/>
                  <a:gd name="connsiteY21" fmla="*/ 5732 h 10000"/>
                  <a:gd name="connsiteX22" fmla="*/ 9336 w 10000"/>
                  <a:gd name="connsiteY22" fmla="*/ 7325 h 10000"/>
                  <a:gd name="connsiteX23" fmla="*/ 8320 w 10000"/>
                  <a:gd name="connsiteY23" fmla="*/ 8917 h 10000"/>
                  <a:gd name="connsiteX24" fmla="*/ 8086 w 10000"/>
                  <a:gd name="connsiteY24" fmla="*/ 8917 h 10000"/>
                  <a:gd name="connsiteX25" fmla="*/ 7969 w 10000"/>
                  <a:gd name="connsiteY25" fmla="*/ 9624 h 10000"/>
                  <a:gd name="connsiteX26" fmla="*/ 8359 w 10000"/>
                  <a:gd name="connsiteY26" fmla="*/ 10000 h 10000"/>
                  <a:gd name="connsiteX27" fmla="*/ 10000 w 10000"/>
                  <a:gd name="connsiteY27" fmla="*/ 7325 h 10000"/>
                  <a:gd name="connsiteX28" fmla="*/ 8359 w 10000"/>
                  <a:gd name="connsiteY28" fmla="*/ 4650 h 10000"/>
                  <a:gd name="connsiteX0" fmla="*/ 8359 w 10000"/>
                  <a:gd name="connsiteY0" fmla="*/ 4650 h 10143"/>
                  <a:gd name="connsiteX1" fmla="*/ 5820 w 10000"/>
                  <a:gd name="connsiteY1" fmla="*/ 0 h 10143"/>
                  <a:gd name="connsiteX2" fmla="*/ 3711 w 10000"/>
                  <a:gd name="connsiteY2" fmla="*/ 1847 h 10143"/>
                  <a:gd name="connsiteX3" fmla="*/ 3242 w 10000"/>
                  <a:gd name="connsiteY3" fmla="*/ 1783 h 10143"/>
                  <a:gd name="connsiteX4" fmla="*/ 1328 w 10000"/>
                  <a:gd name="connsiteY4" fmla="*/ 4140 h 10143"/>
                  <a:gd name="connsiteX5" fmla="*/ 0 w 10000"/>
                  <a:gd name="connsiteY5" fmla="*/ 7070 h 10143"/>
                  <a:gd name="connsiteX6" fmla="*/ 1797 w 10000"/>
                  <a:gd name="connsiteY6" fmla="*/ 10000 h 10143"/>
                  <a:gd name="connsiteX7" fmla="*/ 2578 w 10000"/>
                  <a:gd name="connsiteY7" fmla="*/ 10000 h 10143"/>
                  <a:gd name="connsiteX8" fmla="*/ 1914 w 10000"/>
                  <a:gd name="connsiteY8" fmla="*/ 8917 h 10143"/>
                  <a:gd name="connsiteX9" fmla="*/ 1797 w 10000"/>
                  <a:gd name="connsiteY9" fmla="*/ 8917 h 10143"/>
                  <a:gd name="connsiteX10" fmla="*/ 664 w 10000"/>
                  <a:gd name="connsiteY10" fmla="*/ 7070 h 10143"/>
                  <a:gd name="connsiteX11" fmla="*/ 1484 w 10000"/>
                  <a:gd name="connsiteY11" fmla="*/ 5159 h 10143"/>
                  <a:gd name="connsiteX12" fmla="*/ 1914 w 10000"/>
                  <a:gd name="connsiteY12" fmla="*/ 4968 h 10143"/>
                  <a:gd name="connsiteX13" fmla="*/ 1992 w 10000"/>
                  <a:gd name="connsiteY13" fmla="*/ 4268 h 10143"/>
                  <a:gd name="connsiteX14" fmla="*/ 3242 w 10000"/>
                  <a:gd name="connsiteY14" fmla="*/ 2866 h 10143"/>
                  <a:gd name="connsiteX15" fmla="*/ 3633 w 10000"/>
                  <a:gd name="connsiteY15" fmla="*/ 2930 h 10143"/>
                  <a:gd name="connsiteX16" fmla="*/ 4102 w 10000"/>
                  <a:gd name="connsiteY16" fmla="*/ 2994 h 10143"/>
                  <a:gd name="connsiteX17" fmla="*/ 4297 w 10000"/>
                  <a:gd name="connsiteY17" fmla="*/ 2357 h 10143"/>
                  <a:gd name="connsiteX18" fmla="*/ 5820 w 10000"/>
                  <a:gd name="connsiteY18" fmla="*/ 1083 h 10143"/>
                  <a:gd name="connsiteX19" fmla="*/ 7656 w 10000"/>
                  <a:gd name="connsiteY19" fmla="*/ 4650 h 10143"/>
                  <a:gd name="connsiteX20" fmla="*/ 7656 w 10000"/>
                  <a:gd name="connsiteY20" fmla="*/ 5669 h 10143"/>
                  <a:gd name="connsiteX21" fmla="*/ 8281 w 10000"/>
                  <a:gd name="connsiteY21" fmla="*/ 5732 h 10143"/>
                  <a:gd name="connsiteX22" fmla="*/ 9336 w 10000"/>
                  <a:gd name="connsiteY22" fmla="*/ 7325 h 10143"/>
                  <a:gd name="connsiteX23" fmla="*/ 8320 w 10000"/>
                  <a:gd name="connsiteY23" fmla="*/ 8917 h 10143"/>
                  <a:gd name="connsiteX24" fmla="*/ 8086 w 10000"/>
                  <a:gd name="connsiteY24" fmla="*/ 8917 h 10143"/>
                  <a:gd name="connsiteX25" fmla="*/ 7969 w 10000"/>
                  <a:gd name="connsiteY25" fmla="*/ 9624 h 10143"/>
                  <a:gd name="connsiteX26" fmla="*/ 8359 w 10000"/>
                  <a:gd name="connsiteY26" fmla="*/ 10000 h 10143"/>
                  <a:gd name="connsiteX27" fmla="*/ 10000 w 10000"/>
                  <a:gd name="connsiteY27" fmla="*/ 7325 h 10143"/>
                  <a:gd name="connsiteX28" fmla="*/ 8359 w 10000"/>
                  <a:gd name="connsiteY28" fmla="*/ 4650 h 10143"/>
                  <a:gd name="connsiteX0" fmla="*/ 8359 w 10000"/>
                  <a:gd name="connsiteY0" fmla="*/ 4650 h 10255"/>
                  <a:gd name="connsiteX1" fmla="*/ 5820 w 10000"/>
                  <a:gd name="connsiteY1" fmla="*/ 0 h 10255"/>
                  <a:gd name="connsiteX2" fmla="*/ 3711 w 10000"/>
                  <a:gd name="connsiteY2" fmla="*/ 1847 h 10255"/>
                  <a:gd name="connsiteX3" fmla="*/ 3242 w 10000"/>
                  <a:gd name="connsiteY3" fmla="*/ 1783 h 10255"/>
                  <a:gd name="connsiteX4" fmla="*/ 1328 w 10000"/>
                  <a:gd name="connsiteY4" fmla="*/ 4140 h 10255"/>
                  <a:gd name="connsiteX5" fmla="*/ 0 w 10000"/>
                  <a:gd name="connsiteY5" fmla="*/ 7070 h 10255"/>
                  <a:gd name="connsiteX6" fmla="*/ 1797 w 10000"/>
                  <a:gd name="connsiteY6" fmla="*/ 10000 h 10255"/>
                  <a:gd name="connsiteX7" fmla="*/ 2578 w 10000"/>
                  <a:gd name="connsiteY7" fmla="*/ 10000 h 10255"/>
                  <a:gd name="connsiteX8" fmla="*/ 1914 w 10000"/>
                  <a:gd name="connsiteY8" fmla="*/ 8917 h 10255"/>
                  <a:gd name="connsiteX9" fmla="*/ 1797 w 10000"/>
                  <a:gd name="connsiteY9" fmla="*/ 8917 h 10255"/>
                  <a:gd name="connsiteX10" fmla="*/ 664 w 10000"/>
                  <a:gd name="connsiteY10" fmla="*/ 7070 h 10255"/>
                  <a:gd name="connsiteX11" fmla="*/ 1484 w 10000"/>
                  <a:gd name="connsiteY11" fmla="*/ 5159 h 10255"/>
                  <a:gd name="connsiteX12" fmla="*/ 1914 w 10000"/>
                  <a:gd name="connsiteY12" fmla="*/ 4968 h 10255"/>
                  <a:gd name="connsiteX13" fmla="*/ 1992 w 10000"/>
                  <a:gd name="connsiteY13" fmla="*/ 4268 h 10255"/>
                  <a:gd name="connsiteX14" fmla="*/ 3242 w 10000"/>
                  <a:gd name="connsiteY14" fmla="*/ 2866 h 10255"/>
                  <a:gd name="connsiteX15" fmla="*/ 3633 w 10000"/>
                  <a:gd name="connsiteY15" fmla="*/ 2930 h 10255"/>
                  <a:gd name="connsiteX16" fmla="*/ 4102 w 10000"/>
                  <a:gd name="connsiteY16" fmla="*/ 2994 h 10255"/>
                  <a:gd name="connsiteX17" fmla="*/ 4297 w 10000"/>
                  <a:gd name="connsiteY17" fmla="*/ 2357 h 10255"/>
                  <a:gd name="connsiteX18" fmla="*/ 5820 w 10000"/>
                  <a:gd name="connsiteY18" fmla="*/ 1083 h 10255"/>
                  <a:gd name="connsiteX19" fmla="*/ 7656 w 10000"/>
                  <a:gd name="connsiteY19" fmla="*/ 4650 h 10255"/>
                  <a:gd name="connsiteX20" fmla="*/ 7656 w 10000"/>
                  <a:gd name="connsiteY20" fmla="*/ 5669 h 10255"/>
                  <a:gd name="connsiteX21" fmla="*/ 8281 w 10000"/>
                  <a:gd name="connsiteY21" fmla="*/ 5732 h 10255"/>
                  <a:gd name="connsiteX22" fmla="*/ 9336 w 10000"/>
                  <a:gd name="connsiteY22" fmla="*/ 7325 h 10255"/>
                  <a:gd name="connsiteX23" fmla="*/ 8320 w 10000"/>
                  <a:gd name="connsiteY23" fmla="*/ 8917 h 10255"/>
                  <a:gd name="connsiteX24" fmla="*/ 8086 w 10000"/>
                  <a:gd name="connsiteY24" fmla="*/ 8917 h 10255"/>
                  <a:gd name="connsiteX25" fmla="*/ 7969 w 10000"/>
                  <a:gd name="connsiteY25" fmla="*/ 9624 h 10255"/>
                  <a:gd name="connsiteX26" fmla="*/ 8359 w 10000"/>
                  <a:gd name="connsiteY26" fmla="*/ 10000 h 10255"/>
                  <a:gd name="connsiteX27" fmla="*/ 10000 w 10000"/>
                  <a:gd name="connsiteY27" fmla="*/ 7325 h 10255"/>
                  <a:gd name="connsiteX28" fmla="*/ 8359 w 10000"/>
                  <a:gd name="connsiteY28" fmla="*/ 4650 h 10255"/>
                  <a:gd name="connsiteX0" fmla="*/ 8359 w 10000"/>
                  <a:gd name="connsiteY0" fmla="*/ 4650 h 10367"/>
                  <a:gd name="connsiteX1" fmla="*/ 5820 w 10000"/>
                  <a:gd name="connsiteY1" fmla="*/ 0 h 10367"/>
                  <a:gd name="connsiteX2" fmla="*/ 3711 w 10000"/>
                  <a:gd name="connsiteY2" fmla="*/ 1847 h 10367"/>
                  <a:gd name="connsiteX3" fmla="*/ 3242 w 10000"/>
                  <a:gd name="connsiteY3" fmla="*/ 1783 h 10367"/>
                  <a:gd name="connsiteX4" fmla="*/ 1328 w 10000"/>
                  <a:gd name="connsiteY4" fmla="*/ 4140 h 10367"/>
                  <a:gd name="connsiteX5" fmla="*/ 0 w 10000"/>
                  <a:gd name="connsiteY5" fmla="*/ 7070 h 10367"/>
                  <a:gd name="connsiteX6" fmla="*/ 1797 w 10000"/>
                  <a:gd name="connsiteY6" fmla="*/ 10000 h 10367"/>
                  <a:gd name="connsiteX7" fmla="*/ 2329 w 10000"/>
                  <a:gd name="connsiteY7" fmla="*/ 9946 h 10367"/>
                  <a:gd name="connsiteX8" fmla="*/ 1914 w 10000"/>
                  <a:gd name="connsiteY8" fmla="*/ 8917 h 10367"/>
                  <a:gd name="connsiteX9" fmla="*/ 1797 w 10000"/>
                  <a:gd name="connsiteY9" fmla="*/ 8917 h 10367"/>
                  <a:gd name="connsiteX10" fmla="*/ 664 w 10000"/>
                  <a:gd name="connsiteY10" fmla="*/ 7070 h 10367"/>
                  <a:gd name="connsiteX11" fmla="*/ 1484 w 10000"/>
                  <a:gd name="connsiteY11" fmla="*/ 5159 h 10367"/>
                  <a:gd name="connsiteX12" fmla="*/ 1914 w 10000"/>
                  <a:gd name="connsiteY12" fmla="*/ 4968 h 10367"/>
                  <a:gd name="connsiteX13" fmla="*/ 1992 w 10000"/>
                  <a:gd name="connsiteY13" fmla="*/ 4268 h 10367"/>
                  <a:gd name="connsiteX14" fmla="*/ 3242 w 10000"/>
                  <a:gd name="connsiteY14" fmla="*/ 2866 h 10367"/>
                  <a:gd name="connsiteX15" fmla="*/ 3633 w 10000"/>
                  <a:gd name="connsiteY15" fmla="*/ 2930 h 10367"/>
                  <a:gd name="connsiteX16" fmla="*/ 4102 w 10000"/>
                  <a:gd name="connsiteY16" fmla="*/ 2994 h 10367"/>
                  <a:gd name="connsiteX17" fmla="*/ 4297 w 10000"/>
                  <a:gd name="connsiteY17" fmla="*/ 2357 h 10367"/>
                  <a:gd name="connsiteX18" fmla="*/ 5820 w 10000"/>
                  <a:gd name="connsiteY18" fmla="*/ 1083 h 10367"/>
                  <a:gd name="connsiteX19" fmla="*/ 7656 w 10000"/>
                  <a:gd name="connsiteY19" fmla="*/ 4650 h 10367"/>
                  <a:gd name="connsiteX20" fmla="*/ 7656 w 10000"/>
                  <a:gd name="connsiteY20" fmla="*/ 5669 h 10367"/>
                  <a:gd name="connsiteX21" fmla="*/ 8281 w 10000"/>
                  <a:gd name="connsiteY21" fmla="*/ 5732 h 10367"/>
                  <a:gd name="connsiteX22" fmla="*/ 9336 w 10000"/>
                  <a:gd name="connsiteY22" fmla="*/ 7325 h 10367"/>
                  <a:gd name="connsiteX23" fmla="*/ 8320 w 10000"/>
                  <a:gd name="connsiteY23" fmla="*/ 8917 h 10367"/>
                  <a:gd name="connsiteX24" fmla="*/ 8086 w 10000"/>
                  <a:gd name="connsiteY24" fmla="*/ 8917 h 10367"/>
                  <a:gd name="connsiteX25" fmla="*/ 7969 w 10000"/>
                  <a:gd name="connsiteY25" fmla="*/ 9624 h 10367"/>
                  <a:gd name="connsiteX26" fmla="*/ 8359 w 10000"/>
                  <a:gd name="connsiteY26" fmla="*/ 10000 h 10367"/>
                  <a:gd name="connsiteX27" fmla="*/ 10000 w 10000"/>
                  <a:gd name="connsiteY27" fmla="*/ 7325 h 10367"/>
                  <a:gd name="connsiteX28" fmla="*/ 8359 w 10000"/>
                  <a:gd name="connsiteY28" fmla="*/ 4650 h 10367"/>
                  <a:gd name="connsiteX0" fmla="*/ 8359 w 10000"/>
                  <a:gd name="connsiteY0" fmla="*/ 4650 h 10260"/>
                  <a:gd name="connsiteX1" fmla="*/ 5820 w 10000"/>
                  <a:gd name="connsiteY1" fmla="*/ 0 h 10260"/>
                  <a:gd name="connsiteX2" fmla="*/ 3711 w 10000"/>
                  <a:gd name="connsiteY2" fmla="*/ 1847 h 10260"/>
                  <a:gd name="connsiteX3" fmla="*/ 3242 w 10000"/>
                  <a:gd name="connsiteY3" fmla="*/ 1783 h 10260"/>
                  <a:gd name="connsiteX4" fmla="*/ 1328 w 10000"/>
                  <a:gd name="connsiteY4" fmla="*/ 4140 h 10260"/>
                  <a:gd name="connsiteX5" fmla="*/ 0 w 10000"/>
                  <a:gd name="connsiteY5" fmla="*/ 7070 h 10260"/>
                  <a:gd name="connsiteX6" fmla="*/ 1797 w 10000"/>
                  <a:gd name="connsiteY6" fmla="*/ 10000 h 10260"/>
                  <a:gd name="connsiteX7" fmla="*/ 2329 w 10000"/>
                  <a:gd name="connsiteY7" fmla="*/ 9946 h 10260"/>
                  <a:gd name="connsiteX8" fmla="*/ 1914 w 10000"/>
                  <a:gd name="connsiteY8" fmla="*/ 8917 h 10260"/>
                  <a:gd name="connsiteX9" fmla="*/ 1797 w 10000"/>
                  <a:gd name="connsiteY9" fmla="*/ 8917 h 10260"/>
                  <a:gd name="connsiteX10" fmla="*/ 664 w 10000"/>
                  <a:gd name="connsiteY10" fmla="*/ 7070 h 10260"/>
                  <a:gd name="connsiteX11" fmla="*/ 1484 w 10000"/>
                  <a:gd name="connsiteY11" fmla="*/ 5159 h 10260"/>
                  <a:gd name="connsiteX12" fmla="*/ 1914 w 10000"/>
                  <a:gd name="connsiteY12" fmla="*/ 4968 h 10260"/>
                  <a:gd name="connsiteX13" fmla="*/ 1992 w 10000"/>
                  <a:gd name="connsiteY13" fmla="*/ 4268 h 10260"/>
                  <a:gd name="connsiteX14" fmla="*/ 3242 w 10000"/>
                  <a:gd name="connsiteY14" fmla="*/ 2866 h 10260"/>
                  <a:gd name="connsiteX15" fmla="*/ 3633 w 10000"/>
                  <a:gd name="connsiteY15" fmla="*/ 2930 h 10260"/>
                  <a:gd name="connsiteX16" fmla="*/ 4102 w 10000"/>
                  <a:gd name="connsiteY16" fmla="*/ 2994 h 10260"/>
                  <a:gd name="connsiteX17" fmla="*/ 4297 w 10000"/>
                  <a:gd name="connsiteY17" fmla="*/ 2357 h 10260"/>
                  <a:gd name="connsiteX18" fmla="*/ 5820 w 10000"/>
                  <a:gd name="connsiteY18" fmla="*/ 1083 h 10260"/>
                  <a:gd name="connsiteX19" fmla="*/ 7656 w 10000"/>
                  <a:gd name="connsiteY19" fmla="*/ 4650 h 10260"/>
                  <a:gd name="connsiteX20" fmla="*/ 7656 w 10000"/>
                  <a:gd name="connsiteY20" fmla="*/ 5669 h 10260"/>
                  <a:gd name="connsiteX21" fmla="*/ 8281 w 10000"/>
                  <a:gd name="connsiteY21" fmla="*/ 5732 h 10260"/>
                  <a:gd name="connsiteX22" fmla="*/ 9336 w 10000"/>
                  <a:gd name="connsiteY22" fmla="*/ 7325 h 10260"/>
                  <a:gd name="connsiteX23" fmla="*/ 8320 w 10000"/>
                  <a:gd name="connsiteY23" fmla="*/ 8917 h 10260"/>
                  <a:gd name="connsiteX24" fmla="*/ 8086 w 10000"/>
                  <a:gd name="connsiteY24" fmla="*/ 8917 h 10260"/>
                  <a:gd name="connsiteX25" fmla="*/ 7969 w 10000"/>
                  <a:gd name="connsiteY25" fmla="*/ 9624 h 10260"/>
                  <a:gd name="connsiteX26" fmla="*/ 8359 w 10000"/>
                  <a:gd name="connsiteY26" fmla="*/ 10000 h 10260"/>
                  <a:gd name="connsiteX27" fmla="*/ 10000 w 10000"/>
                  <a:gd name="connsiteY27" fmla="*/ 7325 h 10260"/>
                  <a:gd name="connsiteX28" fmla="*/ 8359 w 10000"/>
                  <a:gd name="connsiteY28" fmla="*/ 4650 h 10260"/>
                  <a:gd name="connsiteX0" fmla="*/ 8359 w 10000"/>
                  <a:gd name="connsiteY0" fmla="*/ 4650 h 10152"/>
                  <a:gd name="connsiteX1" fmla="*/ 5820 w 10000"/>
                  <a:gd name="connsiteY1" fmla="*/ 0 h 10152"/>
                  <a:gd name="connsiteX2" fmla="*/ 3711 w 10000"/>
                  <a:gd name="connsiteY2" fmla="*/ 1847 h 10152"/>
                  <a:gd name="connsiteX3" fmla="*/ 3242 w 10000"/>
                  <a:gd name="connsiteY3" fmla="*/ 1783 h 10152"/>
                  <a:gd name="connsiteX4" fmla="*/ 1328 w 10000"/>
                  <a:gd name="connsiteY4" fmla="*/ 4140 h 10152"/>
                  <a:gd name="connsiteX5" fmla="*/ 0 w 10000"/>
                  <a:gd name="connsiteY5" fmla="*/ 7070 h 10152"/>
                  <a:gd name="connsiteX6" fmla="*/ 1797 w 10000"/>
                  <a:gd name="connsiteY6" fmla="*/ 10000 h 10152"/>
                  <a:gd name="connsiteX7" fmla="*/ 2329 w 10000"/>
                  <a:gd name="connsiteY7" fmla="*/ 9946 h 10152"/>
                  <a:gd name="connsiteX8" fmla="*/ 1914 w 10000"/>
                  <a:gd name="connsiteY8" fmla="*/ 8917 h 10152"/>
                  <a:gd name="connsiteX9" fmla="*/ 1797 w 10000"/>
                  <a:gd name="connsiteY9" fmla="*/ 8917 h 10152"/>
                  <a:gd name="connsiteX10" fmla="*/ 664 w 10000"/>
                  <a:gd name="connsiteY10" fmla="*/ 7070 h 10152"/>
                  <a:gd name="connsiteX11" fmla="*/ 1484 w 10000"/>
                  <a:gd name="connsiteY11" fmla="*/ 5159 h 10152"/>
                  <a:gd name="connsiteX12" fmla="*/ 1914 w 10000"/>
                  <a:gd name="connsiteY12" fmla="*/ 4968 h 10152"/>
                  <a:gd name="connsiteX13" fmla="*/ 1992 w 10000"/>
                  <a:gd name="connsiteY13" fmla="*/ 4268 h 10152"/>
                  <a:gd name="connsiteX14" fmla="*/ 3242 w 10000"/>
                  <a:gd name="connsiteY14" fmla="*/ 2866 h 10152"/>
                  <a:gd name="connsiteX15" fmla="*/ 3633 w 10000"/>
                  <a:gd name="connsiteY15" fmla="*/ 2930 h 10152"/>
                  <a:gd name="connsiteX16" fmla="*/ 4102 w 10000"/>
                  <a:gd name="connsiteY16" fmla="*/ 2994 h 10152"/>
                  <a:gd name="connsiteX17" fmla="*/ 4297 w 10000"/>
                  <a:gd name="connsiteY17" fmla="*/ 2357 h 10152"/>
                  <a:gd name="connsiteX18" fmla="*/ 5820 w 10000"/>
                  <a:gd name="connsiteY18" fmla="*/ 1083 h 10152"/>
                  <a:gd name="connsiteX19" fmla="*/ 7656 w 10000"/>
                  <a:gd name="connsiteY19" fmla="*/ 4650 h 10152"/>
                  <a:gd name="connsiteX20" fmla="*/ 7656 w 10000"/>
                  <a:gd name="connsiteY20" fmla="*/ 5669 h 10152"/>
                  <a:gd name="connsiteX21" fmla="*/ 8281 w 10000"/>
                  <a:gd name="connsiteY21" fmla="*/ 5732 h 10152"/>
                  <a:gd name="connsiteX22" fmla="*/ 9336 w 10000"/>
                  <a:gd name="connsiteY22" fmla="*/ 7325 h 10152"/>
                  <a:gd name="connsiteX23" fmla="*/ 8320 w 10000"/>
                  <a:gd name="connsiteY23" fmla="*/ 8917 h 10152"/>
                  <a:gd name="connsiteX24" fmla="*/ 8086 w 10000"/>
                  <a:gd name="connsiteY24" fmla="*/ 8917 h 10152"/>
                  <a:gd name="connsiteX25" fmla="*/ 7969 w 10000"/>
                  <a:gd name="connsiteY25" fmla="*/ 9624 h 10152"/>
                  <a:gd name="connsiteX26" fmla="*/ 8359 w 10000"/>
                  <a:gd name="connsiteY26" fmla="*/ 10000 h 10152"/>
                  <a:gd name="connsiteX27" fmla="*/ 10000 w 10000"/>
                  <a:gd name="connsiteY27" fmla="*/ 7325 h 10152"/>
                  <a:gd name="connsiteX28" fmla="*/ 8359 w 10000"/>
                  <a:gd name="connsiteY28" fmla="*/ 4650 h 10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000" h="10152">
                    <a:moveTo>
                      <a:pt x="8359" y="4650"/>
                    </a:moveTo>
                    <a:cubicBezTo>
                      <a:pt x="8359" y="1975"/>
                      <a:pt x="7344" y="0"/>
                      <a:pt x="5820" y="0"/>
                    </a:cubicBezTo>
                    <a:cubicBezTo>
                      <a:pt x="4297" y="0"/>
                      <a:pt x="3711" y="1847"/>
                      <a:pt x="3711" y="1847"/>
                    </a:cubicBezTo>
                    <a:cubicBezTo>
                      <a:pt x="3555" y="1847"/>
                      <a:pt x="3398" y="1783"/>
                      <a:pt x="3242" y="1783"/>
                    </a:cubicBezTo>
                    <a:cubicBezTo>
                      <a:pt x="1523" y="1783"/>
                      <a:pt x="1328" y="4140"/>
                      <a:pt x="1328" y="4140"/>
                    </a:cubicBezTo>
                    <a:cubicBezTo>
                      <a:pt x="1328" y="4140"/>
                      <a:pt x="0" y="4713"/>
                      <a:pt x="0" y="7070"/>
                    </a:cubicBezTo>
                    <a:cubicBezTo>
                      <a:pt x="0" y="9363"/>
                      <a:pt x="1326" y="9817"/>
                      <a:pt x="1797" y="10000"/>
                    </a:cubicBezTo>
                    <a:cubicBezTo>
                      <a:pt x="2372" y="10223"/>
                      <a:pt x="2336" y="10198"/>
                      <a:pt x="2329" y="9946"/>
                    </a:cubicBezTo>
                    <a:cubicBezTo>
                      <a:pt x="2313" y="9379"/>
                      <a:pt x="2003" y="9088"/>
                      <a:pt x="1914" y="8917"/>
                    </a:cubicBezTo>
                    <a:cubicBezTo>
                      <a:pt x="1825" y="8746"/>
                      <a:pt x="1836" y="8917"/>
                      <a:pt x="1797" y="8917"/>
                    </a:cubicBezTo>
                    <a:cubicBezTo>
                      <a:pt x="1680" y="8917"/>
                      <a:pt x="664" y="8854"/>
                      <a:pt x="664" y="7070"/>
                    </a:cubicBezTo>
                    <a:cubicBezTo>
                      <a:pt x="664" y="5605"/>
                      <a:pt x="1406" y="5223"/>
                      <a:pt x="1484" y="5159"/>
                    </a:cubicBezTo>
                    <a:lnTo>
                      <a:pt x="1914" y="4968"/>
                    </a:lnTo>
                    <a:cubicBezTo>
                      <a:pt x="1940" y="4735"/>
                      <a:pt x="1966" y="4501"/>
                      <a:pt x="1992" y="4268"/>
                    </a:cubicBezTo>
                    <a:cubicBezTo>
                      <a:pt x="1992" y="4204"/>
                      <a:pt x="2109" y="2866"/>
                      <a:pt x="3242" y="2866"/>
                    </a:cubicBezTo>
                    <a:cubicBezTo>
                      <a:pt x="3359" y="2866"/>
                      <a:pt x="3516" y="2930"/>
                      <a:pt x="3633" y="2930"/>
                    </a:cubicBezTo>
                    <a:lnTo>
                      <a:pt x="4102" y="2994"/>
                    </a:lnTo>
                    <a:lnTo>
                      <a:pt x="4297" y="2357"/>
                    </a:lnTo>
                    <a:cubicBezTo>
                      <a:pt x="4336" y="2293"/>
                      <a:pt x="4766" y="1083"/>
                      <a:pt x="5820" y="1083"/>
                    </a:cubicBezTo>
                    <a:cubicBezTo>
                      <a:pt x="7109" y="1083"/>
                      <a:pt x="7656" y="2866"/>
                      <a:pt x="7656" y="4650"/>
                    </a:cubicBezTo>
                    <a:lnTo>
                      <a:pt x="7656" y="5669"/>
                    </a:lnTo>
                    <a:lnTo>
                      <a:pt x="8281" y="5732"/>
                    </a:lnTo>
                    <a:cubicBezTo>
                      <a:pt x="8398" y="5732"/>
                      <a:pt x="9336" y="5860"/>
                      <a:pt x="9336" y="7325"/>
                    </a:cubicBezTo>
                    <a:cubicBezTo>
                      <a:pt x="9336" y="8662"/>
                      <a:pt x="8594" y="8854"/>
                      <a:pt x="8320" y="8917"/>
                    </a:cubicBezTo>
                    <a:cubicBezTo>
                      <a:pt x="8086" y="8917"/>
                      <a:pt x="8144" y="8799"/>
                      <a:pt x="8086" y="8917"/>
                    </a:cubicBezTo>
                    <a:cubicBezTo>
                      <a:pt x="8028" y="9035"/>
                      <a:pt x="7969" y="9624"/>
                      <a:pt x="7969" y="9624"/>
                    </a:cubicBezTo>
                    <a:cubicBezTo>
                      <a:pt x="8160" y="10027"/>
                      <a:pt x="8359" y="10000"/>
                      <a:pt x="8359" y="10000"/>
                    </a:cubicBezTo>
                    <a:cubicBezTo>
                      <a:pt x="8359" y="10000"/>
                      <a:pt x="10000" y="9809"/>
                      <a:pt x="10000" y="7325"/>
                    </a:cubicBezTo>
                    <a:cubicBezTo>
                      <a:pt x="10000" y="4841"/>
                      <a:pt x="8359" y="4650"/>
                      <a:pt x="8359" y="46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3" name="Rectangle 2">
            <a:extLst>
              <a:ext uri="{FF2B5EF4-FFF2-40B4-BE49-F238E27FC236}">
                <a16:creationId xmlns:a16="http://schemas.microsoft.com/office/drawing/2014/main" id="{4EA05D3D-24FE-4F75-80D0-55902224B938}"/>
              </a:ext>
            </a:extLst>
          </p:cNvPr>
          <p:cNvSpPr/>
          <p:nvPr/>
        </p:nvSpPr>
        <p:spPr>
          <a:xfrm>
            <a:off x="4855754" y="926148"/>
            <a:ext cx="3768980" cy="651460"/>
          </a:xfrm>
          <a:prstGeom prst="rect">
            <a:avLst/>
          </a:prstGeom>
        </p:spPr>
        <p:txBody>
          <a:bodyPr wrap="none">
            <a:spAutoFit/>
          </a:bodyPr>
          <a:lstStyle/>
          <a:p>
            <a:pPr marL="285750" lvl="0" indent="-285750" defTabSz="302545">
              <a:spcAft>
                <a:spcPts val="199"/>
              </a:spcAft>
              <a:buClr>
                <a:srgbClr val="0076CE"/>
              </a:buClr>
              <a:buFont typeface="Wingdings" panose="05000000000000000000" pitchFamily="2" charset="2"/>
              <a:buChar char="ü"/>
              <a:defRPr/>
            </a:pPr>
            <a:r>
              <a:rPr lang="en-US" sz="1100" b="1" kern="0" dirty="0">
                <a:solidFill>
                  <a:schemeClr val="bg2"/>
                </a:solidFill>
                <a:cs typeface="Segoe UI Semibold" panose="020B0702040204020203" pitchFamily="34" charset="0"/>
              </a:rPr>
              <a:t>Relevant catalog</a:t>
            </a:r>
          </a:p>
          <a:p>
            <a:pPr marL="285750" lvl="0" indent="-285750" defTabSz="302545">
              <a:spcAft>
                <a:spcPts val="199"/>
              </a:spcAft>
              <a:buClr>
                <a:srgbClr val="0076CE"/>
              </a:buClr>
              <a:buFont typeface="Wingdings" panose="05000000000000000000" pitchFamily="2" charset="2"/>
              <a:buChar char="ü"/>
              <a:defRPr/>
            </a:pPr>
            <a:r>
              <a:rPr lang="en-US" sz="1100" b="1" kern="0" dirty="0">
                <a:solidFill>
                  <a:schemeClr val="bg2"/>
                </a:solidFill>
                <a:cs typeface="Segoe UI Semibold" panose="020B0702040204020203" pitchFamily="34" charset="0"/>
              </a:rPr>
              <a:t>Fast fulfillment of resources</a:t>
            </a:r>
          </a:p>
          <a:p>
            <a:pPr marL="285750" indent="-285750" defTabSz="302545">
              <a:spcAft>
                <a:spcPts val="199"/>
              </a:spcAft>
              <a:buClr>
                <a:srgbClr val="0076CE"/>
              </a:buClr>
              <a:buFont typeface="Wingdings" panose="05000000000000000000" pitchFamily="2" charset="2"/>
              <a:buChar char="ü"/>
              <a:defRPr/>
            </a:pPr>
            <a:r>
              <a:rPr lang="en-US" sz="1100" b="1" kern="0" dirty="0">
                <a:solidFill>
                  <a:schemeClr val="bg2"/>
                </a:solidFill>
                <a:cs typeface="Segoe UI Semibold" panose="020B0702040204020203" pitchFamily="34" charset="0"/>
              </a:rPr>
              <a:t>Removal of infrastructure roadblocks to innovate</a:t>
            </a:r>
          </a:p>
        </p:txBody>
      </p:sp>
      <p:sp>
        <p:nvSpPr>
          <p:cNvPr id="140" name="Rectangle 23">
            <a:extLst>
              <a:ext uri="{FF2B5EF4-FFF2-40B4-BE49-F238E27FC236}">
                <a16:creationId xmlns:a16="http://schemas.microsoft.com/office/drawing/2014/main" id="{1FE1C969-ED92-47EE-9530-EC2B8CEBAC48}"/>
              </a:ext>
            </a:extLst>
          </p:cNvPr>
          <p:cNvSpPr/>
          <p:nvPr/>
        </p:nvSpPr>
        <p:spPr>
          <a:xfrm flipH="1">
            <a:off x="4618597" y="3019143"/>
            <a:ext cx="2035326" cy="256032"/>
          </a:xfrm>
          <a:prstGeom prst="roundRect">
            <a:avLst>
              <a:gd name="adj" fmla="val 50000"/>
            </a:avLst>
          </a:prstGeom>
          <a:solidFill>
            <a:schemeClr val="accent1">
              <a:lumMod val="60000"/>
              <a:lumOff val="40000"/>
            </a:schemeClr>
          </a:solidFill>
          <a:ln w="57150">
            <a:noFill/>
          </a:ln>
          <a:effectLst/>
        </p:spPr>
        <p:style>
          <a:lnRef idx="1">
            <a:schemeClr val="accent1"/>
          </a:lnRef>
          <a:fillRef idx="3">
            <a:schemeClr val="accent1"/>
          </a:fillRef>
          <a:effectRef idx="2">
            <a:schemeClr val="accent1"/>
          </a:effectRef>
          <a:fontRef idx="minor">
            <a:schemeClr val="lt1"/>
          </a:fontRef>
        </p:style>
        <p:txBody>
          <a:bodyPr lIns="27432" rIns="27432" rtlCol="0" anchor="ct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a:spcBef>
                <a:spcPts val="132"/>
              </a:spcBef>
              <a:spcAft>
                <a:spcPts val="110"/>
              </a:spcAft>
            </a:pPr>
            <a:r>
              <a:rPr lang="en-US" sz="900" b="1" kern="0" dirty="0">
                <a:solidFill>
                  <a:schemeClr val="tx2"/>
                </a:solidFill>
                <a:cs typeface="Segoe UI Semibold" panose="020B0702040204020203" pitchFamily="34" charset="0"/>
              </a:rPr>
              <a:t>Key Outcomes:</a:t>
            </a:r>
          </a:p>
        </p:txBody>
      </p:sp>
      <p:sp>
        <p:nvSpPr>
          <p:cNvPr id="141" name="Rectangle 23">
            <a:extLst>
              <a:ext uri="{FF2B5EF4-FFF2-40B4-BE49-F238E27FC236}">
                <a16:creationId xmlns:a16="http://schemas.microsoft.com/office/drawing/2014/main" id="{F630CD3D-CD8F-47EC-9A1C-986AB0C99020}"/>
              </a:ext>
            </a:extLst>
          </p:cNvPr>
          <p:cNvSpPr/>
          <p:nvPr/>
        </p:nvSpPr>
        <p:spPr>
          <a:xfrm flipH="1">
            <a:off x="7017324" y="3019143"/>
            <a:ext cx="2039112" cy="256032"/>
          </a:xfrm>
          <a:prstGeom prst="roundRect">
            <a:avLst>
              <a:gd name="adj" fmla="val 50000"/>
            </a:avLst>
          </a:prstGeom>
          <a:solidFill>
            <a:schemeClr val="accent1">
              <a:lumMod val="60000"/>
              <a:lumOff val="40000"/>
            </a:schemeClr>
          </a:solidFill>
          <a:ln w="57150">
            <a:noFill/>
          </a:ln>
          <a:effectLst/>
        </p:spPr>
        <p:style>
          <a:lnRef idx="1">
            <a:schemeClr val="accent1"/>
          </a:lnRef>
          <a:fillRef idx="3">
            <a:schemeClr val="accent1"/>
          </a:fillRef>
          <a:effectRef idx="2">
            <a:schemeClr val="accent1"/>
          </a:effectRef>
          <a:fontRef idx="minor">
            <a:schemeClr val="lt1"/>
          </a:fontRef>
        </p:style>
        <p:txBody>
          <a:bodyPr lIns="27432" rIns="27432" rtlCol="0" anchor="ct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a:spcBef>
                <a:spcPts val="132"/>
              </a:spcBef>
              <a:spcAft>
                <a:spcPts val="110"/>
              </a:spcAft>
            </a:pPr>
            <a:r>
              <a:rPr lang="en-US" sz="900" b="1" kern="0" dirty="0">
                <a:solidFill>
                  <a:schemeClr val="tx2"/>
                </a:solidFill>
                <a:cs typeface="Segoe UI Semibold" panose="020B0702040204020203" pitchFamily="34" charset="0"/>
              </a:rPr>
              <a:t>Platforms currently available:</a:t>
            </a:r>
          </a:p>
        </p:txBody>
      </p:sp>
      <p:graphicFrame>
        <p:nvGraphicFramePr>
          <p:cNvPr id="142" name="Table 141">
            <a:extLst>
              <a:ext uri="{FF2B5EF4-FFF2-40B4-BE49-F238E27FC236}">
                <a16:creationId xmlns:a16="http://schemas.microsoft.com/office/drawing/2014/main" id="{B26BE668-4C0D-41D1-AAFB-FA0A7F9A0680}"/>
              </a:ext>
            </a:extLst>
          </p:cNvPr>
          <p:cNvGraphicFramePr>
            <a:graphicFrameLocks noGrp="1"/>
          </p:cNvGraphicFramePr>
          <p:nvPr>
            <p:extLst>
              <p:ext uri="{D42A27DB-BD31-4B8C-83A1-F6EECF244321}">
                <p14:modId xmlns:p14="http://schemas.microsoft.com/office/powerpoint/2010/main" val="2260170494"/>
              </p:ext>
            </p:extLst>
          </p:nvPr>
        </p:nvGraphicFramePr>
        <p:xfrm>
          <a:off x="6858004" y="3269761"/>
          <a:ext cx="2141256" cy="997226"/>
        </p:xfrm>
        <a:graphic>
          <a:graphicData uri="http://schemas.openxmlformats.org/drawingml/2006/table">
            <a:tbl>
              <a:tblPr firstRow="1" firstCol="1" bandRow="1">
                <a:tableStyleId>{5940675A-B579-460E-94D1-54222C63F5DA}</a:tableStyleId>
              </a:tblPr>
              <a:tblGrid>
                <a:gridCol w="172724">
                  <a:extLst>
                    <a:ext uri="{9D8B030D-6E8A-4147-A177-3AD203B41FA5}">
                      <a16:colId xmlns:a16="http://schemas.microsoft.com/office/drawing/2014/main" val="1745546137"/>
                    </a:ext>
                  </a:extLst>
                </a:gridCol>
                <a:gridCol w="1968532">
                  <a:extLst>
                    <a:ext uri="{9D8B030D-6E8A-4147-A177-3AD203B41FA5}">
                      <a16:colId xmlns:a16="http://schemas.microsoft.com/office/drawing/2014/main" val="2058330705"/>
                    </a:ext>
                  </a:extLst>
                </a:gridCol>
              </a:tblGrid>
              <a:tr h="305014">
                <a:tc>
                  <a:txBody>
                    <a:bodyPr/>
                    <a:lstStyle/>
                    <a:p>
                      <a:pPr marL="0" marR="0" lvl="0" indent="0" algn="ctr" defTabSz="1005765" rtl="0" eaLnBrk="1" latinLnBrk="0" hangingPunct="1">
                        <a:spcBef>
                          <a:spcPts val="0"/>
                        </a:spcBef>
                        <a:spcAft>
                          <a:spcPts val="0"/>
                        </a:spcAft>
                        <a:buFont typeface="Symbol" pitchFamily="2" charset="2"/>
                        <a:buNone/>
                      </a:pPr>
                      <a:endParaRPr lang="en-US" sz="700" b="1" kern="1200" dirty="0">
                        <a:solidFill>
                          <a:srgbClr val="1A428A"/>
                        </a:solidFill>
                        <a:effectLst/>
                        <a:latin typeface="+mn-lt"/>
                        <a:ea typeface="Calibri" panose="020F0502020204030204" pitchFamily="34" charset="0"/>
                        <a:cs typeface="Times New Roman" panose="02020603050405020304" pitchFamily="18" charset="0"/>
                      </a:endParaRPr>
                    </a:p>
                  </a:txBody>
                  <a:tcPr marL="60512" marR="60512" marT="30256" marB="30256" anchor="ctr">
                    <a:lnL w="6350" cap="flat" cmpd="sng" algn="ctr">
                      <a:noFill/>
                      <a:prstDash val="solid"/>
                      <a:round/>
                      <a:headEnd type="none" w="med" len="med"/>
                      <a:tailEnd type="none" w="med" len="med"/>
                    </a:lnL>
                    <a:lnR w="28575"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spcBef>
                          <a:spcPts val="0"/>
                        </a:spcBef>
                        <a:spcAft>
                          <a:spcPts val="0"/>
                        </a:spcAft>
                        <a:buFont typeface="Symbol" pitchFamily="2" charset="2"/>
                        <a:buNone/>
                      </a:pPr>
                      <a:r>
                        <a:rPr lang="en-US" sz="900" b="0" dirty="0">
                          <a:solidFill>
                            <a:schemeClr val="bg2"/>
                          </a:solidFill>
                          <a:effectLst/>
                        </a:rPr>
                        <a:t>PowerStore</a:t>
                      </a:r>
                      <a:endParaRPr lang="en-US" sz="1050" b="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0512" marR="60512" marT="30256" marB="30256" anchor="ctr">
                    <a:lnL w="2857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2">
                          <a:lumMod val="75000"/>
                        </a:schemeClr>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0449184"/>
                  </a:ext>
                </a:extLst>
              </a:tr>
              <a:tr h="346106">
                <a:tc>
                  <a:txBody>
                    <a:bodyPr/>
                    <a:lstStyle/>
                    <a:p>
                      <a:pPr marL="0" marR="0" lvl="0" indent="0" algn="ctr" defTabSz="1005765" rtl="0" eaLnBrk="1" latinLnBrk="0" hangingPunct="1">
                        <a:spcBef>
                          <a:spcPts val="0"/>
                        </a:spcBef>
                        <a:spcAft>
                          <a:spcPts val="0"/>
                        </a:spcAft>
                        <a:buFont typeface="Symbol" pitchFamily="2" charset="2"/>
                        <a:buNone/>
                      </a:pPr>
                      <a:endParaRPr lang="en-US" sz="700" b="1" kern="1200">
                        <a:solidFill>
                          <a:srgbClr val="0091DA"/>
                        </a:solidFill>
                        <a:effectLst/>
                        <a:latin typeface="+mn-lt"/>
                        <a:ea typeface="+mn-ea"/>
                        <a:cs typeface="Times New Roman" panose="02020603050405020304" pitchFamily="18" charset="0"/>
                      </a:endParaRPr>
                    </a:p>
                  </a:txBody>
                  <a:tcPr marL="60512" marR="60512" marT="30256" marB="30256" anchor="ctr">
                    <a:lnL w="6350" cap="flat" cmpd="sng" algn="ctr">
                      <a:noFill/>
                      <a:prstDash val="solid"/>
                      <a:round/>
                      <a:headEnd type="none" w="med" len="med"/>
                      <a:tailEnd type="none" w="med" len="med"/>
                    </a:lnL>
                    <a:lnR w="28575"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05765" rtl="0" eaLnBrk="1" latinLnBrk="0" hangingPunct="1">
                        <a:spcBef>
                          <a:spcPts val="0"/>
                        </a:spcBef>
                        <a:spcAft>
                          <a:spcPts val="0"/>
                        </a:spcAft>
                        <a:buFont typeface="Symbol" pitchFamily="2" charset="2"/>
                        <a:buNone/>
                      </a:pPr>
                      <a:r>
                        <a:rPr lang="en-US" sz="900" b="0" kern="1200" dirty="0">
                          <a:solidFill>
                            <a:schemeClr val="bg2"/>
                          </a:solidFill>
                          <a:effectLst/>
                          <a:latin typeface="+mn-lt"/>
                          <a:ea typeface="+mn-ea"/>
                          <a:cs typeface="+mn-cs"/>
                        </a:rPr>
                        <a:t>PowerScale</a:t>
                      </a:r>
                    </a:p>
                  </a:txBody>
                  <a:tcPr marL="60512" marR="60512" marT="30256" marB="30256" anchor="ctr">
                    <a:lnL w="2857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2">
                          <a:lumMod val="75000"/>
                        </a:schemeClr>
                      </a:solidFill>
                      <a:prstDash val="dash"/>
                      <a:round/>
                      <a:headEnd type="none" w="med" len="med"/>
                      <a:tailEnd type="none" w="med" len="med"/>
                    </a:lnT>
                    <a:lnB w="6350" cap="flat" cmpd="sng" algn="ctr">
                      <a:solidFill>
                        <a:schemeClr val="tx2">
                          <a:lumMod val="75000"/>
                        </a:schemeClr>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5281318"/>
                  </a:ext>
                </a:extLst>
              </a:tr>
              <a:tr h="346106">
                <a:tc>
                  <a:txBody>
                    <a:bodyPr/>
                    <a:lstStyle/>
                    <a:p>
                      <a:pPr marL="0" marR="0" lvl="0" indent="0" algn="ctr" defTabSz="1005765" rtl="0" eaLnBrk="1" latinLnBrk="0" hangingPunct="1">
                        <a:spcBef>
                          <a:spcPts val="0"/>
                        </a:spcBef>
                        <a:spcAft>
                          <a:spcPts val="0"/>
                        </a:spcAft>
                        <a:buFont typeface="Symbol" pitchFamily="2" charset="2"/>
                        <a:buNone/>
                      </a:pPr>
                      <a:endParaRPr lang="en-US" sz="700" b="1" kern="1200">
                        <a:solidFill>
                          <a:srgbClr val="0091DA"/>
                        </a:solidFill>
                        <a:effectLst/>
                        <a:latin typeface="+mn-lt"/>
                        <a:ea typeface="+mn-ea"/>
                        <a:cs typeface="Times New Roman" panose="02020603050405020304" pitchFamily="18" charset="0"/>
                      </a:endParaRPr>
                    </a:p>
                  </a:txBody>
                  <a:tcPr marL="60512" marR="60512" marT="30256" marB="30256" anchor="ctr">
                    <a:lnL w="6350" cap="flat" cmpd="sng" algn="ctr">
                      <a:noFill/>
                      <a:prstDash val="solid"/>
                      <a:round/>
                      <a:headEnd type="none" w="med" len="med"/>
                      <a:tailEnd type="none" w="med" len="med"/>
                    </a:lnL>
                    <a:lnR w="28575"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05765" rtl="0" eaLnBrk="1" latinLnBrk="0" hangingPunct="1">
                        <a:spcBef>
                          <a:spcPts val="0"/>
                        </a:spcBef>
                        <a:spcAft>
                          <a:spcPts val="0"/>
                        </a:spcAft>
                        <a:buFont typeface="Symbol" pitchFamily="2" charset="2"/>
                        <a:buNone/>
                      </a:pPr>
                      <a:r>
                        <a:rPr lang="en-US" sz="900" b="0" kern="1200" dirty="0">
                          <a:solidFill>
                            <a:schemeClr val="bg2"/>
                          </a:solidFill>
                          <a:effectLst/>
                          <a:latin typeface="+mn-lt"/>
                          <a:ea typeface="+mn-ea"/>
                          <a:cs typeface="+mn-cs"/>
                        </a:rPr>
                        <a:t>APEX Data Storage Services</a:t>
                      </a:r>
                    </a:p>
                  </a:txBody>
                  <a:tcPr marL="60512" marR="60512" marT="30256" marB="30256" anchor="ctr">
                    <a:lnL w="2857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2">
                          <a:lumMod val="75000"/>
                        </a:schemeClr>
                      </a:solidFill>
                      <a:prstDash val="dash"/>
                      <a:round/>
                      <a:headEnd type="none" w="med" len="med"/>
                      <a:tailEnd type="none" w="med" len="med"/>
                    </a:lnT>
                    <a:lnB w="6350" cap="flat" cmpd="sng" algn="ctr">
                      <a:no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31668568"/>
                  </a:ext>
                </a:extLst>
              </a:tr>
            </a:tbl>
          </a:graphicData>
        </a:graphic>
      </p:graphicFrame>
      <p:sp>
        <p:nvSpPr>
          <p:cNvPr id="145" name="Rectangle 23">
            <a:extLst>
              <a:ext uri="{FF2B5EF4-FFF2-40B4-BE49-F238E27FC236}">
                <a16:creationId xmlns:a16="http://schemas.microsoft.com/office/drawing/2014/main" id="{1C6412E3-A007-47B5-BF3D-7178EF422F9B}"/>
              </a:ext>
            </a:extLst>
          </p:cNvPr>
          <p:cNvSpPr/>
          <p:nvPr/>
        </p:nvSpPr>
        <p:spPr>
          <a:xfrm flipH="1">
            <a:off x="4632962" y="1653786"/>
            <a:ext cx="4297680" cy="256032"/>
          </a:xfrm>
          <a:prstGeom prst="roundRect">
            <a:avLst>
              <a:gd name="adj" fmla="val 50000"/>
            </a:avLst>
          </a:prstGeom>
          <a:solidFill>
            <a:schemeClr val="accent1">
              <a:lumMod val="60000"/>
              <a:lumOff val="40000"/>
            </a:schemeClr>
          </a:solidFill>
          <a:ln w="57150">
            <a:noFill/>
          </a:ln>
          <a:effectLst/>
        </p:spPr>
        <p:style>
          <a:lnRef idx="1">
            <a:schemeClr val="accent1"/>
          </a:lnRef>
          <a:fillRef idx="3">
            <a:schemeClr val="accent1"/>
          </a:fillRef>
          <a:effectRef idx="2">
            <a:schemeClr val="accent1"/>
          </a:effectRef>
          <a:fontRef idx="minor">
            <a:schemeClr val="lt1"/>
          </a:fontRef>
        </p:style>
        <p:txBody>
          <a:bodyPr lIns="27432" rIns="27432" rtlCol="0" anchor="ct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a:spcBef>
                <a:spcPts val="132"/>
              </a:spcBef>
              <a:spcAft>
                <a:spcPts val="110"/>
              </a:spcAft>
            </a:pPr>
            <a:r>
              <a:rPr lang="en-US" sz="900" b="1" kern="0" dirty="0">
                <a:solidFill>
                  <a:schemeClr val="tx2"/>
                </a:solidFill>
                <a:cs typeface="Segoe UI Semibold" panose="020B0702040204020203" pitchFamily="34" charset="0"/>
              </a:rPr>
              <a:t>Benefits:</a:t>
            </a:r>
          </a:p>
        </p:txBody>
      </p:sp>
      <p:graphicFrame>
        <p:nvGraphicFramePr>
          <p:cNvPr id="157" name="Table 156">
            <a:extLst>
              <a:ext uri="{FF2B5EF4-FFF2-40B4-BE49-F238E27FC236}">
                <a16:creationId xmlns:a16="http://schemas.microsoft.com/office/drawing/2014/main" id="{32F6920E-F1F4-489A-B36E-094B8680ED21}"/>
              </a:ext>
            </a:extLst>
          </p:cNvPr>
          <p:cNvGraphicFramePr>
            <a:graphicFrameLocks noGrp="1"/>
          </p:cNvGraphicFramePr>
          <p:nvPr>
            <p:extLst>
              <p:ext uri="{D42A27DB-BD31-4B8C-83A1-F6EECF244321}">
                <p14:modId xmlns:p14="http://schemas.microsoft.com/office/powerpoint/2010/main" val="4239726772"/>
              </p:ext>
            </p:extLst>
          </p:nvPr>
        </p:nvGraphicFramePr>
        <p:xfrm>
          <a:off x="4562260" y="1944009"/>
          <a:ext cx="4404087" cy="1001713"/>
        </p:xfrm>
        <a:graphic>
          <a:graphicData uri="http://schemas.openxmlformats.org/drawingml/2006/table">
            <a:tbl>
              <a:tblPr firstRow="1" firstCol="1" bandRow="1">
                <a:tableStyleId>{5940675A-B579-460E-94D1-54222C63F5DA}</a:tableStyleId>
              </a:tblPr>
              <a:tblGrid>
                <a:gridCol w="146424">
                  <a:extLst>
                    <a:ext uri="{9D8B030D-6E8A-4147-A177-3AD203B41FA5}">
                      <a16:colId xmlns:a16="http://schemas.microsoft.com/office/drawing/2014/main" val="1745546137"/>
                    </a:ext>
                  </a:extLst>
                </a:gridCol>
                <a:gridCol w="4257663">
                  <a:extLst>
                    <a:ext uri="{9D8B030D-6E8A-4147-A177-3AD203B41FA5}">
                      <a16:colId xmlns:a16="http://schemas.microsoft.com/office/drawing/2014/main" val="2058330705"/>
                    </a:ext>
                  </a:extLst>
                </a:gridCol>
              </a:tblGrid>
              <a:tr h="247237">
                <a:tc>
                  <a:txBody>
                    <a:bodyPr/>
                    <a:lstStyle/>
                    <a:p>
                      <a:pPr marL="285750" marR="0" lvl="0" indent="-285750" algn="l" defTabSz="302545" rtl="0" eaLnBrk="1" latinLnBrk="0" hangingPunct="1">
                        <a:spcBef>
                          <a:spcPts val="0"/>
                        </a:spcBef>
                        <a:spcAft>
                          <a:spcPts val="199"/>
                        </a:spcAft>
                        <a:buClr>
                          <a:srgbClr val="0076CE"/>
                        </a:buClr>
                        <a:buFont typeface="Wingdings" panose="05000000000000000000" pitchFamily="2" charset="2"/>
                        <a:buChar char="ü"/>
                        <a:defRPr/>
                      </a:pPr>
                      <a:endParaRPr lang="en-US" sz="1100" b="1" kern="0" dirty="0">
                        <a:solidFill>
                          <a:schemeClr val="bg2"/>
                        </a:solidFill>
                        <a:latin typeface="+mn-lt"/>
                        <a:ea typeface="+mn-ea"/>
                        <a:cs typeface="Segoe UI Semibold" panose="020B0702040204020203" pitchFamily="34" charset="0"/>
                      </a:endParaRPr>
                    </a:p>
                  </a:txBody>
                  <a:tcPr marL="60512" marR="60512" marT="30256" marB="30256" anchor="ctr">
                    <a:lnL w="6350" cap="flat" cmpd="sng" algn="ctr">
                      <a:noFill/>
                      <a:prstDash val="solid"/>
                      <a:round/>
                      <a:headEnd type="none" w="med" len="med"/>
                      <a:tailEnd type="none" w="med" len="med"/>
                    </a:lnL>
                    <a:lnR w="28575"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spcBef>
                          <a:spcPts val="0"/>
                        </a:spcBef>
                        <a:spcAft>
                          <a:spcPts val="0"/>
                        </a:spcAft>
                        <a:buFont typeface="Symbol" pitchFamily="2" charset="2"/>
                        <a:buNone/>
                      </a:pPr>
                      <a:r>
                        <a:rPr lang="en-US" sz="900" b="1" dirty="0">
                          <a:solidFill>
                            <a:srgbClr val="1796FF"/>
                          </a:solidFill>
                          <a:effectLst/>
                        </a:rPr>
                        <a:t>Accessibility: </a:t>
                      </a:r>
                      <a:r>
                        <a:rPr lang="en-US" sz="900" b="0" dirty="0">
                          <a:solidFill>
                            <a:schemeClr val="bg2"/>
                          </a:solidFill>
                          <a:effectLst/>
                        </a:rPr>
                        <a:t>Provide your organization with on-demand storage resourcing</a:t>
                      </a:r>
                    </a:p>
                  </a:txBody>
                  <a:tcPr marL="60512" marR="60512" marT="30256" marB="30256" anchor="ctr">
                    <a:lnL w="2857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2">
                          <a:lumMod val="75000"/>
                        </a:schemeClr>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0449184"/>
                  </a:ext>
                </a:extLst>
              </a:tr>
              <a:tr h="296113">
                <a:tc>
                  <a:txBody>
                    <a:bodyPr/>
                    <a:lstStyle/>
                    <a:p>
                      <a:pPr marL="285750" marR="0" lvl="0" indent="-285750" algn="l" defTabSz="302545" rtl="0" eaLnBrk="1" latinLnBrk="0" hangingPunct="1">
                        <a:spcBef>
                          <a:spcPts val="0"/>
                        </a:spcBef>
                        <a:spcAft>
                          <a:spcPts val="199"/>
                        </a:spcAft>
                        <a:buClr>
                          <a:srgbClr val="0076CE"/>
                        </a:buClr>
                        <a:buFont typeface="Wingdings" panose="05000000000000000000" pitchFamily="2" charset="2"/>
                        <a:buChar char="ü"/>
                        <a:defRPr/>
                      </a:pPr>
                      <a:endParaRPr lang="en-US" sz="1100" b="1" kern="0">
                        <a:solidFill>
                          <a:schemeClr val="bg2"/>
                        </a:solidFill>
                        <a:latin typeface="+mn-lt"/>
                        <a:ea typeface="+mn-ea"/>
                        <a:cs typeface="Segoe UI Semibold" panose="020B0702040204020203" pitchFamily="34" charset="0"/>
                      </a:endParaRPr>
                    </a:p>
                  </a:txBody>
                  <a:tcPr marL="60512" marR="60512" marT="30256" marB="30256" anchor="ctr">
                    <a:lnL w="6350" cap="flat" cmpd="sng" algn="ctr">
                      <a:noFill/>
                      <a:prstDash val="solid"/>
                      <a:round/>
                      <a:headEnd type="none" w="med" len="med"/>
                      <a:tailEnd type="none" w="med" len="med"/>
                    </a:lnL>
                    <a:lnR w="28575"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05765" rtl="0" eaLnBrk="1" latinLnBrk="0" hangingPunct="1">
                        <a:spcBef>
                          <a:spcPts val="0"/>
                        </a:spcBef>
                        <a:spcAft>
                          <a:spcPts val="0"/>
                        </a:spcAft>
                        <a:buFont typeface="Symbol" pitchFamily="2" charset="2"/>
                        <a:buNone/>
                      </a:pPr>
                      <a:r>
                        <a:rPr lang="en-US" sz="900" b="1" kern="1200" dirty="0">
                          <a:solidFill>
                            <a:srgbClr val="1796FF"/>
                          </a:solidFill>
                          <a:effectLst/>
                          <a:latin typeface="+mn-lt"/>
                          <a:ea typeface="+mn-ea"/>
                          <a:cs typeface="+mn-cs"/>
                        </a:rPr>
                        <a:t>Efficiency: </a:t>
                      </a:r>
                      <a:r>
                        <a:rPr lang="en-US" sz="900" b="0" kern="1200" dirty="0">
                          <a:solidFill>
                            <a:schemeClr val="bg2"/>
                          </a:solidFill>
                          <a:effectLst/>
                          <a:latin typeface="+mn-lt"/>
                          <a:ea typeface="+mn-ea"/>
                          <a:cs typeface="+mn-cs"/>
                        </a:rPr>
                        <a:t>Drive consistent, reliable, repeatable and auditable storage operations at scale</a:t>
                      </a:r>
                    </a:p>
                  </a:txBody>
                  <a:tcPr marL="60512" marR="60512" marT="30256" marB="30256" anchor="ctr">
                    <a:lnL w="2857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2">
                          <a:lumMod val="75000"/>
                        </a:schemeClr>
                      </a:solidFill>
                      <a:prstDash val="dash"/>
                      <a:round/>
                      <a:headEnd type="none" w="med" len="med"/>
                      <a:tailEnd type="none" w="med" len="med"/>
                    </a:lnT>
                    <a:lnB w="6350" cap="flat" cmpd="sng" algn="ctr">
                      <a:solidFill>
                        <a:schemeClr val="tx2">
                          <a:lumMod val="75000"/>
                        </a:schemeClr>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5281318"/>
                  </a:ext>
                </a:extLst>
              </a:tr>
              <a:tr h="419644">
                <a:tc>
                  <a:txBody>
                    <a:bodyPr/>
                    <a:lstStyle/>
                    <a:p>
                      <a:pPr marL="285750" marR="0" lvl="0" indent="-285750" algn="l" defTabSz="302545" rtl="0" eaLnBrk="1" latinLnBrk="0" hangingPunct="1">
                        <a:spcBef>
                          <a:spcPts val="0"/>
                        </a:spcBef>
                        <a:spcAft>
                          <a:spcPts val="199"/>
                        </a:spcAft>
                        <a:buClr>
                          <a:srgbClr val="0076CE"/>
                        </a:buClr>
                        <a:buFont typeface="Wingdings" panose="05000000000000000000" pitchFamily="2" charset="2"/>
                        <a:buChar char="ü"/>
                        <a:defRPr/>
                      </a:pPr>
                      <a:endParaRPr lang="en-US" sz="1100" b="1" kern="0" dirty="0">
                        <a:solidFill>
                          <a:schemeClr val="bg2"/>
                        </a:solidFill>
                        <a:latin typeface="+mn-lt"/>
                        <a:ea typeface="+mn-ea"/>
                        <a:cs typeface="Segoe UI Semibold" panose="020B0702040204020203" pitchFamily="34" charset="0"/>
                      </a:endParaRPr>
                    </a:p>
                  </a:txBody>
                  <a:tcPr marL="60512" marR="60512" marT="30256" marB="30256" anchor="ctr">
                    <a:lnL w="6350" cap="flat" cmpd="sng" algn="ctr">
                      <a:noFill/>
                      <a:prstDash val="solid"/>
                      <a:round/>
                      <a:headEnd type="none" w="med" len="med"/>
                      <a:tailEnd type="none" w="med" len="med"/>
                    </a:lnL>
                    <a:lnR w="28575"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05765" rtl="0" eaLnBrk="1" latinLnBrk="0" hangingPunct="1">
                        <a:spcBef>
                          <a:spcPts val="0"/>
                        </a:spcBef>
                        <a:spcAft>
                          <a:spcPts val="0"/>
                        </a:spcAft>
                        <a:buFont typeface="Symbol" pitchFamily="2" charset="2"/>
                        <a:buNone/>
                      </a:pPr>
                      <a:r>
                        <a:rPr lang="en-US" sz="900" b="1" kern="1200" dirty="0">
                          <a:solidFill>
                            <a:srgbClr val="1796FF"/>
                          </a:solidFill>
                          <a:effectLst/>
                          <a:latin typeface="+mn-lt"/>
                          <a:ea typeface="+mn-ea"/>
                          <a:cs typeface="+mn-cs"/>
                        </a:rPr>
                        <a:t>Oversight: </a:t>
                      </a:r>
                      <a:r>
                        <a:rPr lang="en-US" sz="900" b="0" kern="1200" dirty="0">
                          <a:solidFill>
                            <a:schemeClr val="bg2"/>
                          </a:solidFill>
                          <a:effectLst/>
                          <a:latin typeface="+mn-lt"/>
                          <a:ea typeface="+mn-ea"/>
                          <a:cs typeface="+mn-cs"/>
                        </a:rPr>
                        <a:t>Control your enterprise storage program to achieve organizational goals and regulatory compliance</a:t>
                      </a:r>
                    </a:p>
                  </a:txBody>
                  <a:tcPr marL="60512" marR="60512" marT="30256" marB="30256" anchor="ctr">
                    <a:lnL w="2857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2">
                          <a:lumMod val="75000"/>
                        </a:schemeClr>
                      </a:solid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306696"/>
                  </a:ext>
                </a:extLst>
              </a:tr>
            </a:tbl>
          </a:graphicData>
        </a:graphic>
      </p:graphicFrame>
      <p:sp>
        <p:nvSpPr>
          <p:cNvPr id="171" name="Rectangle 23">
            <a:extLst>
              <a:ext uri="{FF2B5EF4-FFF2-40B4-BE49-F238E27FC236}">
                <a16:creationId xmlns:a16="http://schemas.microsoft.com/office/drawing/2014/main" id="{72410885-32CB-4EAD-A518-893D45D775C8}"/>
              </a:ext>
            </a:extLst>
          </p:cNvPr>
          <p:cNvSpPr/>
          <p:nvPr/>
        </p:nvSpPr>
        <p:spPr>
          <a:xfrm flipH="1">
            <a:off x="121703" y="603863"/>
            <a:ext cx="4297680" cy="256032"/>
          </a:xfrm>
          <a:prstGeom prst="roundRect">
            <a:avLst>
              <a:gd name="adj" fmla="val 50000"/>
            </a:avLst>
          </a:prstGeom>
          <a:solidFill>
            <a:schemeClr val="accent1">
              <a:lumMod val="60000"/>
              <a:lumOff val="40000"/>
            </a:schemeClr>
          </a:solidFill>
          <a:ln w="57150">
            <a:noFill/>
          </a:ln>
          <a:effectLst/>
        </p:spPr>
        <p:style>
          <a:lnRef idx="1">
            <a:schemeClr val="accent1"/>
          </a:lnRef>
          <a:fillRef idx="3">
            <a:schemeClr val="accent1"/>
          </a:fillRef>
          <a:effectRef idx="2">
            <a:schemeClr val="accent1"/>
          </a:effectRef>
          <a:fontRef idx="minor">
            <a:schemeClr val="lt1"/>
          </a:fontRef>
        </p:style>
        <p:txBody>
          <a:bodyPr lIns="91440" rtlCol="0" anchor="ct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a:spcBef>
                <a:spcPts val="132"/>
              </a:spcBef>
              <a:spcAft>
                <a:spcPts val="110"/>
              </a:spcAft>
              <a:defRPr/>
            </a:pPr>
            <a:r>
              <a:rPr lang="en-US" sz="900" b="1" kern="0" dirty="0">
                <a:solidFill>
                  <a:schemeClr val="tx2"/>
                </a:solidFill>
                <a:cs typeface="Segoe UI Semibold" panose="020B0702040204020203" pitchFamily="34" charset="0"/>
              </a:rPr>
              <a:t>Services accelerate your customer’s storage journey:</a:t>
            </a:r>
          </a:p>
        </p:txBody>
      </p:sp>
      <p:sp>
        <p:nvSpPr>
          <p:cNvPr id="172" name="Rectangle 171">
            <a:extLst>
              <a:ext uri="{FF2B5EF4-FFF2-40B4-BE49-F238E27FC236}">
                <a16:creationId xmlns:a16="http://schemas.microsoft.com/office/drawing/2014/main" id="{A7EB12F0-DF6D-40D7-8790-17CAA7B0D9A2}"/>
              </a:ext>
            </a:extLst>
          </p:cNvPr>
          <p:cNvSpPr/>
          <p:nvPr/>
        </p:nvSpPr>
        <p:spPr>
          <a:xfrm>
            <a:off x="165318" y="916417"/>
            <a:ext cx="4254011" cy="1046440"/>
          </a:xfrm>
          <a:prstGeom prst="rect">
            <a:avLst/>
          </a:prstGeom>
          <a:noFill/>
          <a:ln w="6350">
            <a:noFill/>
            <a:headEnd type="oval" w="sm" len="sm"/>
            <a:tailEnd type="oval" w="sm" len="sm"/>
          </a:ln>
        </p:spPr>
        <p:txBody>
          <a:bodyPr wrap="square" lIns="0" tIns="0" rIns="0" bIns="0" anchor="t">
            <a:sp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defTabSz="665615">
              <a:defRPr/>
            </a:pPr>
            <a:r>
              <a:rPr lang="en-US" sz="900" kern="0" dirty="0">
                <a:solidFill>
                  <a:schemeClr val="bg2"/>
                </a:solidFill>
                <a:cs typeface="Segoe UI Semibold" panose="020B0702040204020203" pitchFamily="34" charset="0"/>
              </a:rPr>
              <a:t>As development teams seek IT resources in the public cloud, storage administrators are losing control of data storage footprints due to the growing complexity of where data is created, stored and accessed. IT Executives are focused on reducing storage costs, generating efficiencies and gaining greater control.</a:t>
            </a:r>
          </a:p>
          <a:p>
            <a:pPr defTabSz="665615">
              <a:defRPr/>
            </a:pPr>
            <a:endParaRPr lang="en-US" sz="500" kern="0" dirty="0">
              <a:solidFill>
                <a:schemeClr val="bg2"/>
              </a:solidFill>
              <a:cs typeface="Segoe UI Semibold" panose="020B0702040204020203" pitchFamily="34" charset="0"/>
            </a:endParaRPr>
          </a:p>
          <a:p>
            <a:pPr defTabSz="665615">
              <a:defRPr/>
            </a:pPr>
            <a:r>
              <a:rPr lang="en-US" sz="900" kern="0" dirty="0">
                <a:solidFill>
                  <a:schemeClr val="bg2"/>
                </a:solidFill>
                <a:cs typeface="Segoe UI Semibold" panose="020B0702040204020203" pitchFamily="34" charset="0"/>
              </a:rPr>
              <a:t>The </a:t>
            </a:r>
            <a:r>
              <a:rPr lang="en-US" sz="900" b="1" kern="0" dirty="0">
                <a:solidFill>
                  <a:srgbClr val="1796FF"/>
                </a:solidFill>
                <a:cs typeface="Segoe UI Semibold" panose="020B0702040204020203" pitchFamily="34" charset="0"/>
              </a:rPr>
              <a:t>Cloud Experience for the Storage Administrator </a:t>
            </a:r>
            <a:r>
              <a:rPr lang="en-US" sz="900" kern="0" dirty="0">
                <a:solidFill>
                  <a:schemeClr val="bg2"/>
                </a:solidFill>
                <a:cs typeface="Segoe UI Semibold" panose="020B0702040204020203" pitchFamily="34" charset="0"/>
              </a:rPr>
              <a:t>provides self-service resource provisioning for employees, reduces operational toil and drives adoption of internal storage resources.</a:t>
            </a:r>
            <a:endParaRPr lang="en-US" sz="900" kern="0" dirty="0">
              <a:solidFill>
                <a:srgbClr val="FF0000"/>
              </a:solidFill>
              <a:cs typeface="Segoe UI Semibold" panose="020B0702040204020203" pitchFamily="34" charset="0"/>
            </a:endParaRPr>
          </a:p>
        </p:txBody>
      </p:sp>
      <p:sp>
        <p:nvSpPr>
          <p:cNvPr id="173" name="Rectangle 172">
            <a:extLst>
              <a:ext uri="{FF2B5EF4-FFF2-40B4-BE49-F238E27FC236}">
                <a16:creationId xmlns:a16="http://schemas.microsoft.com/office/drawing/2014/main" id="{35C33C2A-CE38-4C53-87F0-2C3523BB3B4B}"/>
              </a:ext>
            </a:extLst>
          </p:cNvPr>
          <p:cNvSpPr/>
          <p:nvPr/>
        </p:nvSpPr>
        <p:spPr>
          <a:xfrm>
            <a:off x="622067" y="2046341"/>
            <a:ext cx="3797262" cy="441146"/>
          </a:xfrm>
          <a:prstGeom prst="rect">
            <a:avLst/>
          </a:prstGeom>
          <a:noFill/>
          <a:ln w="6350">
            <a:noFill/>
            <a:headEnd type="oval" w="sm" len="sm"/>
            <a:tailEnd type="oval" w="sm" len="sm"/>
          </a:ln>
        </p:spPr>
        <p:txBody>
          <a:bodyPr wrap="square" lIns="0" tIns="0" rIns="0" bIns="0">
            <a:sp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lvl="0" defTabSz="302545">
              <a:spcAft>
                <a:spcPts val="199"/>
              </a:spcAft>
              <a:defRPr/>
            </a:pPr>
            <a:r>
              <a:rPr lang="en-US" sz="900" b="1" kern="0" dirty="0">
                <a:solidFill>
                  <a:schemeClr val="bg2"/>
                </a:solidFill>
                <a:cs typeface="Segoe UI Semibold" panose="020B0702040204020203" pitchFamily="34" charset="0"/>
              </a:rPr>
              <a:t>Storage Strategy</a:t>
            </a:r>
          </a:p>
          <a:p>
            <a:pPr marL="73543" lvl="0" indent="-73543" defTabSz="806847">
              <a:buFont typeface="Arial" panose="020B0604020202020204" pitchFamily="34" charset="0"/>
              <a:buChar char="•"/>
              <a:defRPr/>
            </a:pPr>
            <a:r>
              <a:rPr lang="en-US" sz="900" dirty="0">
                <a:solidFill>
                  <a:schemeClr val="bg2"/>
                </a:solidFill>
                <a:cs typeface="Arial"/>
              </a:rPr>
              <a:t>Identify data sources and architect autonomous operations</a:t>
            </a:r>
          </a:p>
          <a:p>
            <a:pPr marL="73543" lvl="0" indent="-73543" defTabSz="806847">
              <a:buFont typeface="Arial" panose="020B0604020202020204" pitchFamily="34" charset="0"/>
              <a:buChar char="•"/>
              <a:defRPr/>
            </a:pPr>
            <a:r>
              <a:rPr lang="en-US" sz="900" dirty="0">
                <a:solidFill>
                  <a:schemeClr val="bg2"/>
                </a:solidFill>
                <a:cs typeface="Arial"/>
              </a:rPr>
              <a:t>Identify KPI/program success metrics </a:t>
            </a:r>
          </a:p>
        </p:txBody>
      </p:sp>
      <p:sp>
        <p:nvSpPr>
          <p:cNvPr id="174" name="Oval 173">
            <a:extLst>
              <a:ext uri="{FF2B5EF4-FFF2-40B4-BE49-F238E27FC236}">
                <a16:creationId xmlns:a16="http://schemas.microsoft.com/office/drawing/2014/main" id="{E5F8420E-F1F6-4D57-93FE-6E0C1F3440EB}"/>
              </a:ext>
            </a:extLst>
          </p:cNvPr>
          <p:cNvSpPr/>
          <p:nvPr/>
        </p:nvSpPr>
        <p:spPr>
          <a:xfrm>
            <a:off x="121704" y="2046341"/>
            <a:ext cx="389818" cy="389818"/>
          </a:xfrm>
          <a:prstGeom prst="ellipse">
            <a:avLst/>
          </a:prstGeom>
          <a:solidFill>
            <a:schemeClr val="accent1">
              <a:lumMod val="60000"/>
              <a:lumOff val="40000"/>
            </a:schemeClr>
          </a:solidFill>
          <a:ln w="19050" cmpd="sng">
            <a:noFill/>
          </a:ln>
          <a:effectLst/>
        </p:spPr>
        <p:txBody>
          <a:bodyPr wrap="square" lIns="121024" tIns="90768" rIns="90768" bIns="90768" rtlCol="0" anchor="ctr">
            <a:no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algn="ctr">
              <a:lnSpc>
                <a:spcPct val="90000"/>
              </a:lnSpc>
              <a:spcBef>
                <a:spcPts val="397"/>
              </a:spcBef>
              <a:spcAft>
                <a:spcPts val="0"/>
              </a:spcAft>
            </a:pPr>
            <a:endParaRPr lang="en-US" sz="900">
              <a:solidFill>
                <a:schemeClr val="tx2"/>
              </a:solidFill>
              <a:latin typeface="+mn-lt"/>
            </a:endParaRPr>
          </a:p>
        </p:txBody>
      </p:sp>
      <p:sp>
        <p:nvSpPr>
          <p:cNvPr id="175" name="Rectangle 174">
            <a:extLst>
              <a:ext uri="{FF2B5EF4-FFF2-40B4-BE49-F238E27FC236}">
                <a16:creationId xmlns:a16="http://schemas.microsoft.com/office/drawing/2014/main" id="{D985B2A9-5A41-4C96-A8BB-F30EE1F48A6D}"/>
              </a:ext>
            </a:extLst>
          </p:cNvPr>
          <p:cNvSpPr/>
          <p:nvPr/>
        </p:nvSpPr>
        <p:spPr>
          <a:xfrm>
            <a:off x="622068" y="2597416"/>
            <a:ext cx="3797264" cy="718145"/>
          </a:xfrm>
          <a:prstGeom prst="rect">
            <a:avLst/>
          </a:prstGeom>
          <a:noFill/>
          <a:ln w="6350">
            <a:noFill/>
            <a:headEnd type="oval" w="sm" len="sm"/>
            <a:tailEnd type="oval" w="sm" len="sm"/>
          </a:ln>
        </p:spPr>
        <p:txBody>
          <a:bodyPr wrap="square" lIns="0" tIns="0" rIns="0" bIns="0">
            <a:sp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defTabSz="302545">
              <a:spcAft>
                <a:spcPts val="199"/>
              </a:spcAft>
              <a:defRPr/>
            </a:pPr>
            <a:r>
              <a:rPr lang="en-US" sz="900" b="1" kern="0" dirty="0">
                <a:solidFill>
                  <a:schemeClr val="bg2"/>
                </a:solidFill>
                <a:cs typeface="Segoe UI Semibold" panose="020B0702040204020203" pitchFamily="34" charset="0"/>
              </a:rPr>
              <a:t>Storage Implementation</a:t>
            </a:r>
          </a:p>
          <a:p>
            <a:pPr marL="73543" lvl="0" indent="-73543" defTabSz="806847">
              <a:buFont typeface="Arial" panose="020B0604020202020204" pitchFamily="34" charset="0"/>
              <a:buChar char="•"/>
              <a:defRPr/>
            </a:pPr>
            <a:r>
              <a:rPr lang="en-US" sz="900" dirty="0">
                <a:solidFill>
                  <a:schemeClr val="bg2"/>
                </a:solidFill>
                <a:cs typeface="Arial"/>
              </a:rPr>
              <a:t>Deploy and configure on-premises storage</a:t>
            </a:r>
          </a:p>
          <a:p>
            <a:pPr marL="73543" lvl="0" indent="-73543" defTabSz="806847">
              <a:buFont typeface="Arial" panose="020B0604020202020204" pitchFamily="34" charset="0"/>
              <a:buChar char="•"/>
              <a:defRPr/>
            </a:pPr>
            <a:r>
              <a:rPr lang="en-US" sz="900" dirty="0">
                <a:solidFill>
                  <a:schemeClr val="bg2"/>
                </a:solidFill>
                <a:cs typeface="Arial"/>
              </a:rPr>
              <a:t>Implement 3rd party automation tools</a:t>
            </a:r>
          </a:p>
          <a:p>
            <a:pPr marL="73543" lvl="0" indent="-73543" defTabSz="806847">
              <a:buFont typeface="Arial" panose="020B0604020202020204" pitchFamily="34" charset="0"/>
              <a:buChar char="•"/>
              <a:defRPr/>
            </a:pPr>
            <a:r>
              <a:rPr lang="en-US" sz="900" dirty="0">
                <a:solidFill>
                  <a:schemeClr val="bg2"/>
                </a:solidFill>
                <a:cs typeface="Arial"/>
              </a:rPr>
              <a:t>Develop storage provisioning use cases</a:t>
            </a:r>
          </a:p>
          <a:p>
            <a:pPr marL="73543" lvl="0" indent="-73543" defTabSz="806847">
              <a:buFont typeface="Arial" panose="020B0604020202020204" pitchFamily="34" charset="0"/>
              <a:buChar char="•"/>
              <a:defRPr/>
            </a:pPr>
            <a:r>
              <a:rPr lang="en-US" sz="900" dirty="0">
                <a:solidFill>
                  <a:schemeClr val="bg2"/>
                </a:solidFill>
                <a:cs typeface="Arial"/>
              </a:rPr>
              <a:t>Prepare for acceptance of production workloads</a:t>
            </a:r>
          </a:p>
        </p:txBody>
      </p:sp>
      <p:sp>
        <p:nvSpPr>
          <p:cNvPr id="176" name="Rectangle 175">
            <a:extLst>
              <a:ext uri="{FF2B5EF4-FFF2-40B4-BE49-F238E27FC236}">
                <a16:creationId xmlns:a16="http://schemas.microsoft.com/office/drawing/2014/main" id="{741A1EAC-FF8A-4E16-B622-DDBFF41D4CD8}"/>
              </a:ext>
            </a:extLst>
          </p:cNvPr>
          <p:cNvSpPr/>
          <p:nvPr/>
        </p:nvSpPr>
        <p:spPr>
          <a:xfrm>
            <a:off x="622068" y="3395481"/>
            <a:ext cx="3717441" cy="718145"/>
          </a:xfrm>
          <a:prstGeom prst="rect">
            <a:avLst/>
          </a:prstGeom>
          <a:noFill/>
          <a:ln w="6350">
            <a:noFill/>
            <a:headEnd type="oval" w="sm" len="sm"/>
            <a:tailEnd type="oval" w="sm" len="sm"/>
          </a:ln>
        </p:spPr>
        <p:txBody>
          <a:bodyPr wrap="square" lIns="0" tIns="0" rIns="0" bIns="0">
            <a:sp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defTabSz="302545">
              <a:spcAft>
                <a:spcPts val="199"/>
              </a:spcAft>
              <a:defRPr/>
            </a:pPr>
            <a:r>
              <a:rPr lang="en-US" sz="900" b="1" kern="0" dirty="0">
                <a:solidFill>
                  <a:schemeClr val="bg2"/>
                </a:solidFill>
                <a:cs typeface="Segoe UI Semibold" panose="020B0702040204020203" pitchFamily="34" charset="0"/>
              </a:rPr>
              <a:t>Storage Adoption</a:t>
            </a:r>
          </a:p>
          <a:p>
            <a:pPr marL="73543" lvl="0" indent="-73543" defTabSz="806847">
              <a:buFont typeface="Arial" panose="020B0604020202020204" pitchFamily="34" charset="0"/>
              <a:buChar char="•"/>
              <a:defRPr/>
            </a:pPr>
            <a:r>
              <a:rPr lang="en-US" sz="900" dirty="0">
                <a:solidFill>
                  <a:schemeClr val="bg2"/>
                </a:solidFill>
                <a:cs typeface="Arial"/>
              </a:rPr>
              <a:t>Move workloads to on-premises storage</a:t>
            </a:r>
          </a:p>
          <a:p>
            <a:pPr marL="73543" lvl="0" indent="-73543" defTabSz="806847">
              <a:buFont typeface="Arial" panose="020B0604020202020204" pitchFamily="34" charset="0"/>
              <a:buChar char="•"/>
              <a:defRPr/>
            </a:pPr>
            <a:r>
              <a:rPr lang="en-US" sz="900" dirty="0">
                <a:solidFill>
                  <a:schemeClr val="bg2"/>
                </a:solidFill>
                <a:cs typeface="Arial"/>
              </a:rPr>
              <a:t>Develop skills and capabilities or leverage managed services </a:t>
            </a:r>
          </a:p>
          <a:p>
            <a:pPr marL="73543" lvl="0" indent="-73543" defTabSz="806847">
              <a:buFont typeface="Arial" panose="020B0604020202020204" pitchFamily="34" charset="0"/>
              <a:buChar char="•"/>
              <a:defRPr/>
            </a:pPr>
            <a:r>
              <a:rPr lang="en-US" sz="900" dirty="0">
                <a:solidFill>
                  <a:schemeClr val="bg2"/>
                </a:solidFill>
                <a:cs typeface="Arial"/>
              </a:rPr>
              <a:t>Enact policy and governance program</a:t>
            </a:r>
          </a:p>
          <a:p>
            <a:pPr marL="73543" lvl="0" indent="-73543" defTabSz="806847">
              <a:buFont typeface="Arial" panose="020B0604020202020204" pitchFamily="34" charset="0"/>
              <a:buChar char="•"/>
              <a:defRPr/>
            </a:pPr>
            <a:endParaRPr lang="en-US" sz="900" dirty="0">
              <a:solidFill>
                <a:schemeClr val="bg2"/>
              </a:solidFill>
              <a:cs typeface="Arial"/>
            </a:endParaRPr>
          </a:p>
        </p:txBody>
      </p:sp>
      <p:sp>
        <p:nvSpPr>
          <p:cNvPr id="177" name="Oval 176">
            <a:extLst>
              <a:ext uri="{FF2B5EF4-FFF2-40B4-BE49-F238E27FC236}">
                <a16:creationId xmlns:a16="http://schemas.microsoft.com/office/drawing/2014/main" id="{C716A477-8E62-480E-8CE2-2A2C4F694334}"/>
              </a:ext>
            </a:extLst>
          </p:cNvPr>
          <p:cNvSpPr/>
          <p:nvPr/>
        </p:nvSpPr>
        <p:spPr>
          <a:xfrm>
            <a:off x="121704" y="3395481"/>
            <a:ext cx="389819" cy="389818"/>
          </a:xfrm>
          <a:prstGeom prst="ellipse">
            <a:avLst/>
          </a:prstGeom>
          <a:solidFill>
            <a:schemeClr val="accent1">
              <a:lumMod val="60000"/>
              <a:lumOff val="40000"/>
            </a:schemeClr>
          </a:solidFill>
          <a:ln w="19050" cmpd="sng">
            <a:noFill/>
          </a:ln>
          <a:effectLst/>
        </p:spPr>
        <p:txBody>
          <a:bodyPr wrap="square" lIns="121024" tIns="90768" rIns="90768" bIns="90768" rtlCol="0" anchor="ctr">
            <a:no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algn="ctr">
              <a:lnSpc>
                <a:spcPct val="90000"/>
              </a:lnSpc>
              <a:spcBef>
                <a:spcPts val="397"/>
              </a:spcBef>
            </a:pPr>
            <a:endParaRPr lang="en-US" sz="900">
              <a:solidFill>
                <a:schemeClr val="tx2"/>
              </a:solidFill>
            </a:endParaRPr>
          </a:p>
        </p:txBody>
      </p:sp>
      <p:sp>
        <p:nvSpPr>
          <p:cNvPr id="178" name="Rectangle 177">
            <a:extLst>
              <a:ext uri="{FF2B5EF4-FFF2-40B4-BE49-F238E27FC236}">
                <a16:creationId xmlns:a16="http://schemas.microsoft.com/office/drawing/2014/main" id="{00E652EB-CDBE-4376-8E58-3EDFC05B5A39}"/>
              </a:ext>
            </a:extLst>
          </p:cNvPr>
          <p:cNvSpPr/>
          <p:nvPr/>
        </p:nvSpPr>
        <p:spPr>
          <a:xfrm>
            <a:off x="622067" y="4109214"/>
            <a:ext cx="3797264" cy="718145"/>
          </a:xfrm>
          <a:prstGeom prst="rect">
            <a:avLst/>
          </a:prstGeom>
          <a:noFill/>
          <a:ln w="6350">
            <a:noFill/>
            <a:headEnd type="oval" w="sm" len="sm"/>
            <a:tailEnd type="oval" w="sm" len="sm"/>
          </a:ln>
        </p:spPr>
        <p:txBody>
          <a:bodyPr wrap="square" lIns="0" tIns="0" rIns="0" bIns="0">
            <a:sp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defTabSz="302545">
              <a:spcAft>
                <a:spcPts val="199"/>
              </a:spcAft>
              <a:defRPr/>
            </a:pPr>
            <a:r>
              <a:rPr lang="en-US" sz="900" b="1" kern="0" dirty="0">
                <a:solidFill>
                  <a:schemeClr val="bg2"/>
                </a:solidFill>
                <a:cs typeface="Segoe UI Semibold" panose="020B0702040204020203" pitchFamily="34" charset="0"/>
              </a:rPr>
              <a:t>Storage Scaling</a:t>
            </a:r>
          </a:p>
          <a:p>
            <a:pPr marL="73543" lvl="0" indent="-73543" defTabSz="806847">
              <a:buFont typeface="Arial" panose="020B0604020202020204" pitchFamily="34" charset="0"/>
              <a:buChar char="•"/>
              <a:defRPr/>
            </a:pPr>
            <a:r>
              <a:rPr lang="en-US" sz="900" dirty="0">
                <a:solidFill>
                  <a:schemeClr val="bg2"/>
                </a:solidFill>
                <a:cs typeface="Arial"/>
              </a:rPr>
              <a:t>Integrate ServiceNow to support and accelerate processes</a:t>
            </a:r>
          </a:p>
          <a:p>
            <a:pPr marL="73543" lvl="0" indent="-73543" defTabSz="806847">
              <a:buFont typeface="Arial" panose="020B0604020202020204" pitchFamily="34" charset="0"/>
              <a:buChar char="•"/>
              <a:defRPr/>
            </a:pPr>
            <a:r>
              <a:rPr lang="en-US" sz="900" dirty="0">
                <a:solidFill>
                  <a:schemeClr val="bg2"/>
                </a:solidFill>
                <a:cs typeface="Arial"/>
              </a:rPr>
              <a:t>Design service catalog, ticketing and CMDB integration </a:t>
            </a:r>
          </a:p>
          <a:p>
            <a:pPr marL="73543" indent="-73543" defTabSz="806847">
              <a:buFont typeface="Arial" panose="020B0604020202020204" pitchFamily="34" charset="0"/>
              <a:buChar char="•"/>
              <a:defRPr/>
            </a:pPr>
            <a:r>
              <a:rPr lang="en-US" sz="900" dirty="0">
                <a:solidFill>
                  <a:schemeClr val="bg2"/>
                </a:solidFill>
                <a:cs typeface="Arial"/>
              </a:rPr>
              <a:t>Identify opportunities for continued cost efficiencies</a:t>
            </a:r>
          </a:p>
          <a:p>
            <a:pPr lvl="0" defTabSz="806847">
              <a:defRPr/>
            </a:pPr>
            <a:endParaRPr lang="en-US" sz="900" dirty="0">
              <a:solidFill>
                <a:schemeClr val="bg2"/>
              </a:solidFill>
              <a:cs typeface="Arial"/>
            </a:endParaRPr>
          </a:p>
        </p:txBody>
      </p:sp>
      <p:grpSp>
        <p:nvGrpSpPr>
          <p:cNvPr id="179" name="Group 178">
            <a:extLst>
              <a:ext uri="{FF2B5EF4-FFF2-40B4-BE49-F238E27FC236}">
                <a16:creationId xmlns:a16="http://schemas.microsoft.com/office/drawing/2014/main" id="{6C71EBBE-8C57-4776-A9DD-9565014B51BD}"/>
              </a:ext>
            </a:extLst>
          </p:cNvPr>
          <p:cNvGrpSpPr/>
          <p:nvPr/>
        </p:nvGrpSpPr>
        <p:grpSpPr>
          <a:xfrm>
            <a:off x="121704" y="2597416"/>
            <a:ext cx="389819" cy="389818"/>
            <a:chOff x="175710" y="2263527"/>
            <a:chExt cx="389819" cy="389818"/>
          </a:xfrm>
        </p:grpSpPr>
        <p:sp>
          <p:nvSpPr>
            <p:cNvPr id="180" name="Oval 179">
              <a:extLst>
                <a:ext uri="{FF2B5EF4-FFF2-40B4-BE49-F238E27FC236}">
                  <a16:creationId xmlns:a16="http://schemas.microsoft.com/office/drawing/2014/main" id="{887161AB-AB5A-413A-9359-FD4F6CBFA43E}"/>
                </a:ext>
              </a:extLst>
            </p:cNvPr>
            <p:cNvSpPr/>
            <p:nvPr/>
          </p:nvSpPr>
          <p:spPr>
            <a:xfrm>
              <a:off x="175710" y="2263527"/>
              <a:ext cx="389819" cy="389818"/>
            </a:xfrm>
            <a:prstGeom prst="ellipse">
              <a:avLst/>
            </a:prstGeom>
            <a:solidFill>
              <a:schemeClr val="accent1">
                <a:lumMod val="60000"/>
                <a:lumOff val="40000"/>
              </a:schemeClr>
            </a:solidFill>
            <a:ln w="19050" cmpd="sng">
              <a:noFill/>
            </a:ln>
            <a:effectLst/>
          </p:spPr>
          <p:txBody>
            <a:bodyPr wrap="square" lIns="121024" tIns="90768" rIns="90768" bIns="90768" rtlCol="0" anchor="ctr">
              <a:no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algn="ctr">
                <a:lnSpc>
                  <a:spcPct val="90000"/>
                </a:lnSpc>
                <a:spcBef>
                  <a:spcPts val="397"/>
                </a:spcBef>
              </a:pPr>
              <a:endParaRPr lang="en-US" sz="900">
                <a:solidFill>
                  <a:schemeClr val="tx2"/>
                </a:solidFill>
              </a:endParaRPr>
            </a:p>
          </p:txBody>
        </p:sp>
        <p:grpSp>
          <p:nvGrpSpPr>
            <p:cNvPr id="181" name="Group 45">
              <a:extLst>
                <a:ext uri="{FF2B5EF4-FFF2-40B4-BE49-F238E27FC236}">
                  <a16:creationId xmlns:a16="http://schemas.microsoft.com/office/drawing/2014/main" id="{FE4BF0CA-CFC4-42EC-97A7-B093CAD576B6}"/>
                </a:ext>
              </a:extLst>
            </p:cNvPr>
            <p:cNvGrpSpPr>
              <a:grpSpLocks noChangeAspect="1"/>
            </p:cNvGrpSpPr>
            <p:nvPr/>
          </p:nvGrpSpPr>
          <p:grpSpPr bwMode="auto">
            <a:xfrm>
              <a:off x="271769" y="2311752"/>
              <a:ext cx="197700" cy="274320"/>
              <a:chOff x="3153" y="3239"/>
              <a:chExt cx="209" cy="290"/>
            </a:xfrm>
            <a:solidFill>
              <a:schemeClr val="tx2"/>
            </a:solidFill>
          </p:grpSpPr>
          <p:sp>
            <p:nvSpPr>
              <p:cNvPr id="182" name="Freeform 46">
                <a:extLst>
                  <a:ext uri="{FF2B5EF4-FFF2-40B4-BE49-F238E27FC236}">
                    <a16:creationId xmlns:a16="http://schemas.microsoft.com/office/drawing/2014/main" id="{39F8BA08-C5B5-4000-8F92-00940BD4203F}"/>
                  </a:ext>
                </a:extLst>
              </p:cNvPr>
              <p:cNvSpPr>
                <a:spLocks noEditPoints="1"/>
              </p:cNvSpPr>
              <p:nvPr/>
            </p:nvSpPr>
            <p:spPr bwMode="auto">
              <a:xfrm>
                <a:off x="3153" y="3239"/>
                <a:ext cx="209" cy="208"/>
              </a:xfrm>
              <a:custGeom>
                <a:avLst/>
                <a:gdLst>
                  <a:gd name="T0" fmla="*/ 15 w 184"/>
                  <a:gd name="T1" fmla="*/ 108 h 184"/>
                  <a:gd name="T2" fmla="*/ 13 w 184"/>
                  <a:gd name="T3" fmla="*/ 144 h 184"/>
                  <a:gd name="T4" fmla="*/ 49 w 184"/>
                  <a:gd name="T5" fmla="*/ 158 h 184"/>
                  <a:gd name="T6" fmla="*/ 73 w 184"/>
                  <a:gd name="T7" fmla="*/ 184 h 184"/>
                  <a:gd name="T8" fmla="*/ 108 w 184"/>
                  <a:gd name="T9" fmla="*/ 169 h 184"/>
                  <a:gd name="T10" fmla="*/ 144 w 184"/>
                  <a:gd name="T11" fmla="*/ 171 h 184"/>
                  <a:gd name="T12" fmla="*/ 158 w 184"/>
                  <a:gd name="T13" fmla="*/ 135 h 184"/>
                  <a:gd name="T14" fmla="*/ 184 w 184"/>
                  <a:gd name="T15" fmla="*/ 111 h 184"/>
                  <a:gd name="T16" fmla="*/ 169 w 184"/>
                  <a:gd name="T17" fmla="*/ 75 h 184"/>
                  <a:gd name="T18" fmla="*/ 171 w 184"/>
                  <a:gd name="T19" fmla="*/ 40 h 184"/>
                  <a:gd name="T20" fmla="*/ 135 w 184"/>
                  <a:gd name="T21" fmla="*/ 26 h 184"/>
                  <a:gd name="T22" fmla="*/ 111 w 184"/>
                  <a:gd name="T23" fmla="*/ 0 h 184"/>
                  <a:gd name="T24" fmla="*/ 76 w 184"/>
                  <a:gd name="T25" fmla="*/ 15 h 184"/>
                  <a:gd name="T26" fmla="*/ 40 w 184"/>
                  <a:gd name="T27" fmla="*/ 13 h 184"/>
                  <a:gd name="T28" fmla="*/ 26 w 184"/>
                  <a:gd name="T29" fmla="*/ 49 h 184"/>
                  <a:gd name="T30" fmla="*/ 0 w 184"/>
                  <a:gd name="T31" fmla="*/ 73 h 184"/>
                  <a:gd name="T32" fmla="*/ 16 w 184"/>
                  <a:gd name="T33" fmla="*/ 54 h 184"/>
                  <a:gd name="T34" fmla="*/ 31 w 184"/>
                  <a:gd name="T35" fmla="*/ 56 h 184"/>
                  <a:gd name="T36" fmla="*/ 57 w 184"/>
                  <a:gd name="T37" fmla="*/ 31 h 184"/>
                  <a:gd name="T38" fmla="*/ 65 w 184"/>
                  <a:gd name="T39" fmla="*/ 11 h 184"/>
                  <a:gd name="T40" fmla="*/ 74 w 184"/>
                  <a:gd name="T41" fmla="*/ 24 h 184"/>
                  <a:gd name="T42" fmla="*/ 110 w 184"/>
                  <a:gd name="T43" fmla="*/ 24 h 184"/>
                  <a:gd name="T44" fmla="*/ 130 w 184"/>
                  <a:gd name="T45" fmla="*/ 16 h 184"/>
                  <a:gd name="T46" fmla="*/ 128 w 184"/>
                  <a:gd name="T47" fmla="*/ 31 h 184"/>
                  <a:gd name="T48" fmla="*/ 153 w 184"/>
                  <a:gd name="T49" fmla="*/ 57 h 184"/>
                  <a:gd name="T50" fmla="*/ 173 w 184"/>
                  <a:gd name="T51" fmla="*/ 65 h 184"/>
                  <a:gd name="T52" fmla="*/ 160 w 184"/>
                  <a:gd name="T53" fmla="*/ 74 h 184"/>
                  <a:gd name="T54" fmla="*/ 160 w 184"/>
                  <a:gd name="T55" fmla="*/ 110 h 184"/>
                  <a:gd name="T56" fmla="*/ 168 w 184"/>
                  <a:gd name="T57" fmla="*/ 130 h 184"/>
                  <a:gd name="T58" fmla="*/ 153 w 184"/>
                  <a:gd name="T59" fmla="*/ 128 h 184"/>
                  <a:gd name="T60" fmla="*/ 127 w 184"/>
                  <a:gd name="T61" fmla="*/ 153 h 184"/>
                  <a:gd name="T62" fmla="*/ 119 w 184"/>
                  <a:gd name="T63" fmla="*/ 173 h 184"/>
                  <a:gd name="T64" fmla="*/ 110 w 184"/>
                  <a:gd name="T65" fmla="*/ 160 h 184"/>
                  <a:gd name="T66" fmla="*/ 74 w 184"/>
                  <a:gd name="T67" fmla="*/ 160 h 184"/>
                  <a:gd name="T68" fmla="*/ 54 w 184"/>
                  <a:gd name="T69" fmla="*/ 168 h 184"/>
                  <a:gd name="T70" fmla="*/ 56 w 184"/>
                  <a:gd name="T71" fmla="*/ 153 h 184"/>
                  <a:gd name="T72" fmla="*/ 31 w 184"/>
                  <a:gd name="T73" fmla="*/ 127 h 184"/>
                  <a:gd name="T74" fmla="*/ 11 w 184"/>
                  <a:gd name="T75" fmla="*/ 119 h 184"/>
                  <a:gd name="T76" fmla="*/ 24 w 184"/>
                  <a:gd name="T77" fmla="*/ 110 h 184"/>
                  <a:gd name="T78" fmla="*/ 24 w 184"/>
                  <a:gd name="T79" fmla="*/ 74 h 184"/>
                  <a:gd name="T80" fmla="*/ 16 w 184"/>
                  <a:gd name="T81" fmla="*/ 54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4" h="184">
                    <a:moveTo>
                      <a:pt x="15" y="79"/>
                    </a:moveTo>
                    <a:cubicBezTo>
                      <a:pt x="13" y="88"/>
                      <a:pt x="13" y="99"/>
                      <a:pt x="15" y="108"/>
                    </a:cubicBezTo>
                    <a:cubicBezTo>
                      <a:pt x="1" y="115"/>
                      <a:pt x="1" y="115"/>
                      <a:pt x="1" y="115"/>
                    </a:cubicBezTo>
                    <a:cubicBezTo>
                      <a:pt x="13" y="144"/>
                      <a:pt x="13" y="144"/>
                      <a:pt x="13" y="144"/>
                    </a:cubicBezTo>
                    <a:cubicBezTo>
                      <a:pt x="28" y="137"/>
                      <a:pt x="28" y="137"/>
                      <a:pt x="28" y="137"/>
                    </a:cubicBezTo>
                    <a:cubicBezTo>
                      <a:pt x="34" y="145"/>
                      <a:pt x="41" y="152"/>
                      <a:pt x="49" y="158"/>
                    </a:cubicBezTo>
                    <a:cubicBezTo>
                      <a:pt x="44" y="173"/>
                      <a:pt x="44" y="173"/>
                      <a:pt x="44" y="173"/>
                    </a:cubicBezTo>
                    <a:cubicBezTo>
                      <a:pt x="73" y="184"/>
                      <a:pt x="73" y="184"/>
                      <a:pt x="73" y="184"/>
                    </a:cubicBezTo>
                    <a:cubicBezTo>
                      <a:pt x="79" y="169"/>
                      <a:pt x="79" y="169"/>
                      <a:pt x="79" y="169"/>
                    </a:cubicBezTo>
                    <a:cubicBezTo>
                      <a:pt x="88" y="171"/>
                      <a:pt x="99" y="171"/>
                      <a:pt x="108" y="169"/>
                    </a:cubicBezTo>
                    <a:cubicBezTo>
                      <a:pt x="115" y="183"/>
                      <a:pt x="115" y="183"/>
                      <a:pt x="115" y="183"/>
                    </a:cubicBezTo>
                    <a:cubicBezTo>
                      <a:pt x="144" y="171"/>
                      <a:pt x="144" y="171"/>
                      <a:pt x="144" y="171"/>
                    </a:cubicBezTo>
                    <a:cubicBezTo>
                      <a:pt x="137" y="156"/>
                      <a:pt x="137" y="156"/>
                      <a:pt x="137" y="156"/>
                    </a:cubicBezTo>
                    <a:cubicBezTo>
                      <a:pt x="145" y="150"/>
                      <a:pt x="152" y="143"/>
                      <a:pt x="158" y="135"/>
                    </a:cubicBezTo>
                    <a:cubicBezTo>
                      <a:pt x="173" y="140"/>
                      <a:pt x="173" y="140"/>
                      <a:pt x="173" y="140"/>
                    </a:cubicBezTo>
                    <a:cubicBezTo>
                      <a:pt x="184" y="111"/>
                      <a:pt x="184" y="111"/>
                      <a:pt x="184" y="111"/>
                    </a:cubicBezTo>
                    <a:cubicBezTo>
                      <a:pt x="169" y="105"/>
                      <a:pt x="169" y="105"/>
                      <a:pt x="169" y="105"/>
                    </a:cubicBezTo>
                    <a:cubicBezTo>
                      <a:pt x="171" y="95"/>
                      <a:pt x="171" y="85"/>
                      <a:pt x="169" y="75"/>
                    </a:cubicBezTo>
                    <a:cubicBezTo>
                      <a:pt x="183" y="69"/>
                      <a:pt x="183" y="69"/>
                      <a:pt x="183" y="69"/>
                    </a:cubicBezTo>
                    <a:cubicBezTo>
                      <a:pt x="171" y="40"/>
                      <a:pt x="171" y="40"/>
                      <a:pt x="171" y="40"/>
                    </a:cubicBezTo>
                    <a:cubicBezTo>
                      <a:pt x="156" y="47"/>
                      <a:pt x="156" y="47"/>
                      <a:pt x="156" y="47"/>
                    </a:cubicBezTo>
                    <a:cubicBezTo>
                      <a:pt x="150" y="39"/>
                      <a:pt x="143" y="31"/>
                      <a:pt x="135" y="26"/>
                    </a:cubicBezTo>
                    <a:cubicBezTo>
                      <a:pt x="140" y="11"/>
                      <a:pt x="140" y="11"/>
                      <a:pt x="140" y="11"/>
                    </a:cubicBezTo>
                    <a:cubicBezTo>
                      <a:pt x="111" y="0"/>
                      <a:pt x="111" y="0"/>
                      <a:pt x="111" y="0"/>
                    </a:cubicBezTo>
                    <a:cubicBezTo>
                      <a:pt x="105" y="15"/>
                      <a:pt x="105" y="15"/>
                      <a:pt x="105" y="15"/>
                    </a:cubicBezTo>
                    <a:cubicBezTo>
                      <a:pt x="96" y="13"/>
                      <a:pt x="85" y="13"/>
                      <a:pt x="76" y="15"/>
                    </a:cubicBezTo>
                    <a:cubicBezTo>
                      <a:pt x="69" y="1"/>
                      <a:pt x="69" y="1"/>
                      <a:pt x="69" y="1"/>
                    </a:cubicBezTo>
                    <a:cubicBezTo>
                      <a:pt x="40" y="13"/>
                      <a:pt x="40" y="13"/>
                      <a:pt x="40" y="13"/>
                    </a:cubicBezTo>
                    <a:cubicBezTo>
                      <a:pt x="47" y="28"/>
                      <a:pt x="47" y="28"/>
                      <a:pt x="47" y="28"/>
                    </a:cubicBezTo>
                    <a:cubicBezTo>
                      <a:pt x="39" y="34"/>
                      <a:pt x="32" y="41"/>
                      <a:pt x="26" y="49"/>
                    </a:cubicBezTo>
                    <a:cubicBezTo>
                      <a:pt x="11" y="44"/>
                      <a:pt x="11" y="44"/>
                      <a:pt x="11" y="44"/>
                    </a:cubicBezTo>
                    <a:cubicBezTo>
                      <a:pt x="0" y="73"/>
                      <a:pt x="0" y="73"/>
                      <a:pt x="0" y="73"/>
                    </a:cubicBezTo>
                    <a:lnTo>
                      <a:pt x="15" y="79"/>
                    </a:lnTo>
                    <a:close/>
                    <a:moveTo>
                      <a:pt x="16" y="54"/>
                    </a:moveTo>
                    <a:cubicBezTo>
                      <a:pt x="29" y="59"/>
                      <a:pt x="29" y="59"/>
                      <a:pt x="29" y="59"/>
                    </a:cubicBezTo>
                    <a:cubicBezTo>
                      <a:pt x="31" y="56"/>
                      <a:pt x="31" y="56"/>
                      <a:pt x="31" y="56"/>
                    </a:cubicBezTo>
                    <a:cubicBezTo>
                      <a:pt x="37" y="47"/>
                      <a:pt x="45" y="39"/>
                      <a:pt x="54" y="33"/>
                    </a:cubicBezTo>
                    <a:cubicBezTo>
                      <a:pt x="57" y="31"/>
                      <a:pt x="57" y="31"/>
                      <a:pt x="57" y="31"/>
                    </a:cubicBezTo>
                    <a:cubicBezTo>
                      <a:pt x="51" y="17"/>
                      <a:pt x="51" y="17"/>
                      <a:pt x="51" y="17"/>
                    </a:cubicBezTo>
                    <a:cubicBezTo>
                      <a:pt x="65" y="11"/>
                      <a:pt x="65" y="11"/>
                      <a:pt x="65" y="11"/>
                    </a:cubicBezTo>
                    <a:cubicBezTo>
                      <a:pt x="71" y="25"/>
                      <a:pt x="71" y="25"/>
                      <a:pt x="71" y="25"/>
                    </a:cubicBezTo>
                    <a:cubicBezTo>
                      <a:pt x="74" y="24"/>
                      <a:pt x="74" y="24"/>
                      <a:pt x="74" y="24"/>
                    </a:cubicBezTo>
                    <a:cubicBezTo>
                      <a:pt x="85" y="21"/>
                      <a:pt x="96" y="21"/>
                      <a:pt x="107" y="23"/>
                    </a:cubicBezTo>
                    <a:cubicBezTo>
                      <a:pt x="110" y="24"/>
                      <a:pt x="110" y="24"/>
                      <a:pt x="110" y="24"/>
                    </a:cubicBezTo>
                    <a:cubicBezTo>
                      <a:pt x="116" y="10"/>
                      <a:pt x="116" y="10"/>
                      <a:pt x="116" y="10"/>
                    </a:cubicBezTo>
                    <a:cubicBezTo>
                      <a:pt x="130" y="16"/>
                      <a:pt x="130" y="16"/>
                      <a:pt x="130" y="16"/>
                    </a:cubicBezTo>
                    <a:cubicBezTo>
                      <a:pt x="125" y="29"/>
                      <a:pt x="125" y="29"/>
                      <a:pt x="125" y="29"/>
                    </a:cubicBezTo>
                    <a:cubicBezTo>
                      <a:pt x="128" y="31"/>
                      <a:pt x="128" y="31"/>
                      <a:pt x="128" y="31"/>
                    </a:cubicBezTo>
                    <a:cubicBezTo>
                      <a:pt x="137" y="37"/>
                      <a:pt x="145" y="45"/>
                      <a:pt x="151" y="54"/>
                    </a:cubicBezTo>
                    <a:cubicBezTo>
                      <a:pt x="153" y="57"/>
                      <a:pt x="153" y="57"/>
                      <a:pt x="153" y="57"/>
                    </a:cubicBezTo>
                    <a:cubicBezTo>
                      <a:pt x="167" y="51"/>
                      <a:pt x="167" y="51"/>
                      <a:pt x="167" y="51"/>
                    </a:cubicBezTo>
                    <a:cubicBezTo>
                      <a:pt x="173" y="65"/>
                      <a:pt x="173" y="65"/>
                      <a:pt x="173" y="65"/>
                    </a:cubicBezTo>
                    <a:cubicBezTo>
                      <a:pt x="159" y="71"/>
                      <a:pt x="159" y="71"/>
                      <a:pt x="159" y="71"/>
                    </a:cubicBezTo>
                    <a:cubicBezTo>
                      <a:pt x="160" y="74"/>
                      <a:pt x="160" y="74"/>
                      <a:pt x="160" y="74"/>
                    </a:cubicBezTo>
                    <a:cubicBezTo>
                      <a:pt x="163" y="85"/>
                      <a:pt x="163" y="96"/>
                      <a:pt x="161" y="107"/>
                    </a:cubicBezTo>
                    <a:cubicBezTo>
                      <a:pt x="160" y="110"/>
                      <a:pt x="160" y="110"/>
                      <a:pt x="160" y="110"/>
                    </a:cubicBezTo>
                    <a:cubicBezTo>
                      <a:pt x="174" y="116"/>
                      <a:pt x="174" y="116"/>
                      <a:pt x="174" y="116"/>
                    </a:cubicBezTo>
                    <a:cubicBezTo>
                      <a:pt x="168" y="130"/>
                      <a:pt x="168" y="130"/>
                      <a:pt x="168" y="130"/>
                    </a:cubicBezTo>
                    <a:cubicBezTo>
                      <a:pt x="155" y="125"/>
                      <a:pt x="155" y="125"/>
                      <a:pt x="155" y="125"/>
                    </a:cubicBezTo>
                    <a:cubicBezTo>
                      <a:pt x="153" y="128"/>
                      <a:pt x="153" y="128"/>
                      <a:pt x="153" y="128"/>
                    </a:cubicBezTo>
                    <a:cubicBezTo>
                      <a:pt x="147" y="137"/>
                      <a:pt x="139" y="145"/>
                      <a:pt x="130" y="151"/>
                    </a:cubicBezTo>
                    <a:cubicBezTo>
                      <a:pt x="127" y="153"/>
                      <a:pt x="127" y="153"/>
                      <a:pt x="127" y="153"/>
                    </a:cubicBezTo>
                    <a:cubicBezTo>
                      <a:pt x="133" y="167"/>
                      <a:pt x="133" y="167"/>
                      <a:pt x="133" y="167"/>
                    </a:cubicBezTo>
                    <a:cubicBezTo>
                      <a:pt x="119" y="173"/>
                      <a:pt x="119" y="173"/>
                      <a:pt x="119" y="173"/>
                    </a:cubicBezTo>
                    <a:cubicBezTo>
                      <a:pt x="113" y="159"/>
                      <a:pt x="113" y="159"/>
                      <a:pt x="113" y="159"/>
                    </a:cubicBezTo>
                    <a:cubicBezTo>
                      <a:pt x="110" y="160"/>
                      <a:pt x="110" y="160"/>
                      <a:pt x="110" y="160"/>
                    </a:cubicBezTo>
                    <a:cubicBezTo>
                      <a:pt x="99" y="163"/>
                      <a:pt x="88" y="163"/>
                      <a:pt x="77" y="161"/>
                    </a:cubicBezTo>
                    <a:cubicBezTo>
                      <a:pt x="74" y="160"/>
                      <a:pt x="74" y="160"/>
                      <a:pt x="74" y="160"/>
                    </a:cubicBezTo>
                    <a:cubicBezTo>
                      <a:pt x="68" y="174"/>
                      <a:pt x="68" y="174"/>
                      <a:pt x="68" y="174"/>
                    </a:cubicBezTo>
                    <a:cubicBezTo>
                      <a:pt x="54" y="168"/>
                      <a:pt x="54" y="168"/>
                      <a:pt x="54" y="168"/>
                    </a:cubicBezTo>
                    <a:cubicBezTo>
                      <a:pt x="59" y="154"/>
                      <a:pt x="59" y="154"/>
                      <a:pt x="59" y="154"/>
                    </a:cubicBezTo>
                    <a:cubicBezTo>
                      <a:pt x="56" y="153"/>
                      <a:pt x="56" y="153"/>
                      <a:pt x="56" y="153"/>
                    </a:cubicBezTo>
                    <a:cubicBezTo>
                      <a:pt x="47" y="147"/>
                      <a:pt x="39" y="139"/>
                      <a:pt x="33" y="130"/>
                    </a:cubicBezTo>
                    <a:cubicBezTo>
                      <a:pt x="31" y="127"/>
                      <a:pt x="31" y="127"/>
                      <a:pt x="31" y="127"/>
                    </a:cubicBezTo>
                    <a:cubicBezTo>
                      <a:pt x="17" y="133"/>
                      <a:pt x="17" y="133"/>
                      <a:pt x="17" y="133"/>
                    </a:cubicBezTo>
                    <a:cubicBezTo>
                      <a:pt x="11" y="119"/>
                      <a:pt x="11" y="119"/>
                      <a:pt x="11" y="119"/>
                    </a:cubicBezTo>
                    <a:cubicBezTo>
                      <a:pt x="25" y="113"/>
                      <a:pt x="25" y="113"/>
                      <a:pt x="25" y="113"/>
                    </a:cubicBezTo>
                    <a:cubicBezTo>
                      <a:pt x="24" y="110"/>
                      <a:pt x="24" y="110"/>
                      <a:pt x="24" y="110"/>
                    </a:cubicBezTo>
                    <a:cubicBezTo>
                      <a:pt x="21" y="99"/>
                      <a:pt x="21" y="88"/>
                      <a:pt x="23" y="77"/>
                    </a:cubicBezTo>
                    <a:cubicBezTo>
                      <a:pt x="24" y="74"/>
                      <a:pt x="24" y="74"/>
                      <a:pt x="24" y="74"/>
                    </a:cubicBezTo>
                    <a:cubicBezTo>
                      <a:pt x="10" y="68"/>
                      <a:pt x="10" y="68"/>
                      <a:pt x="10" y="68"/>
                    </a:cubicBezTo>
                    <a:lnTo>
                      <a:pt x="16" y="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3" name="Freeform 47">
                <a:extLst>
                  <a:ext uri="{FF2B5EF4-FFF2-40B4-BE49-F238E27FC236}">
                    <a16:creationId xmlns:a16="http://schemas.microsoft.com/office/drawing/2014/main" id="{299FE79C-4640-4DC4-966B-337951B894D9}"/>
                  </a:ext>
                </a:extLst>
              </p:cNvPr>
              <p:cNvSpPr>
                <a:spLocks/>
              </p:cNvSpPr>
              <p:nvPr/>
            </p:nvSpPr>
            <p:spPr bwMode="auto">
              <a:xfrm>
                <a:off x="3192" y="3278"/>
                <a:ext cx="89" cy="128"/>
              </a:xfrm>
              <a:custGeom>
                <a:avLst/>
                <a:gdLst>
                  <a:gd name="T0" fmla="*/ 0 w 79"/>
                  <a:gd name="T1" fmla="*/ 55 h 113"/>
                  <a:gd name="T2" fmla="*/ 16 w 79"/>
                  <a:gd name="T3" fmla="*/ 96 h 113"/>
                  <a:gd name="T4" fmla="*/ 55 w 79"/>
                  <a:gd name="T5" fmla="*/ 113 h 113"/>
                  <a:gd name="T6" fmla="*/ 56 w 79"/>
                  <a:gd name="T7" fmla="*/ 105 h 113"/>
                  <a:gd name="T8" fmla="*/ 22 w 79"/>
                  <a:gd name="T9" fmla="*/ 90 h 113"/>
                  <a:gd name="T10" fmla="*/ 8 w 79"/>
                  <a:gd name="T11" fmla="*/ 56 h 113"/>
                  <a:gd name="T12" fmla="*/ 23 w 79"/>
                  <a:gd name="T13" fmla="*/ 22 h 113"/>
                  <a:gd name="T14" fmla="*/ 58 w 79"/>
                  <a:gd name="T15" fmla="*/ 8 h 113"/>
                  <a:gd name="T16" fmla="*/ 76 w 79"/>
                  <a:gd name="T17" fmla="*/ 13 h 113"/>
                  <a:gd name="T18" fmla="*/ 79 w 79"/>
                  <a:gd name="T19" fmla="*/ 5 h 113"/>
                  <a:gd name="T20" fmla="*/ 58 w 79"/>
                  <a:gd name="T21" fmla="*/ 0 h 113"/>
                  <a:gd name="T22" fmla="*/ 18 w 79"/>
                  <a:gd name="T23" fmla="*/ 16 h 113"/>
                  <a:gd name="T24" fmla="*/ 0 w 79"/>
                  <a:gd name="T25" fmla="*/ 55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 h="113">
                    <a:moveTo>
                      <a:pt x="0" y="55"/>
                    </a:moveTo>
                    <a:cubicBezTo>
                      <a:pt x="0" y="70"/>
                      <a:pt x="6" y="85"/>
                      <a:pt x="16" y="96"/>
                    </a:cubicBezTo>
                    <a:cubicBezTo>
                      <a:pt x="26" y="106"/>
                      <a:pt x="40" y="113"/>
                      <a:pt x="55" y="113"/>
                    </a:cubicBezTo>
                    <a:cubicBezTo>
                      <a:pt x="56" y="105"/>
                      <a:pt x="56" y="105"/>
                      <a:pt x="56" y="105"/>
                    </a:cubicBezTo>
                    <a:cubicBezTo>
                      <a:pt x="43" y="105"/>
                      <a:pt x="31" y="99"/>
                      <a:pt x="22" y="90"/>
                    </a:cubicBezTo>
                    <a:cubicBezTo>
                      <a:pt x="13" y="81"/>
                      <a:pt x="8" y="68"/>
                      <a:pt x="8" y="56"/>
                    </a:cubicBezTo>
                    <a:cubicBezTo>
                      <a:pt x="9" y="43"/>
                      <a:pt x="14" y="31"/>
                      <a:pt x="23" y="22"/>
                    </a:cubicBezTo>
                    <a:cubicBezTo>
                      <a:pt x="33" y="13"/>
                      <a:pt x="45" y="8"/>
                      <a:pt x="58" y="8"/>
                    </a:cubicBezTo>
                    <a:cubicBezTo>
                      <a:pt x="64" y="9"/>
                      <a:pt x="70" y="10"/>
                      <a:pt x="76" y="13"/>
                    </a:cubicBezTo>
                    <a:cubicBezTo>
                      <a:pt x="79" y="5"/>
                      <a:pt x="79" y="5"/>
                      <a:pt x="79" y="5"/>
                    </a:cubicBezTo>
                    <a:cubicBezTo>
                      <a:pt x="73" y="2"/>
                      <a:pt x="65" y="1"/>
                      <a:pt x="58" y="0"/>
                    </a:cubicBezTo>
                    <a:cubicBezTo>
                      <a:pt x="43" y="0"/>
                      <a:pt x="29" y="6"/>
                      <a:pt x="18" y="16"/>
                    </a:cubicBezTo>
                    <a:cubicBezTo>
                      <a:pt x="7" y="26"/>
                      <a:pt x="1" y="40"/>
                      <a:pt x="0"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4" name="Freeform 48">
                <a:extLst>
                  <a:ext uri="{FF2B5EF4-FFF2-40B4-BE49-F238E27FC236}">
                    <a16:creationId xmlns:a16="http://schemas.microsoft.com/office/drawing/2014/main" id="{916768FF-55E7-482E-8C60-CE94D56C2BEA}"/>
                  </a:ext>
                </a:extLst>
              </p:cNvPr>
              <p:cNvSpPr>
                <a:spLocks noEditPoints="1"/>
              </p:cNvSpPr>
              <p:nvPr/>
            </p:nvSpPr>
            <p:spPr bwMode="auto">
              <a:xfrm>
                <a:off x="3302" y="3495"/>
                <a:ext cx="51" cy="34"/>
              </a:xfrm>
              <a:custGeom>
                <a:avLst/>
                <a:gdLst>
                  <a:gd name="T0" fmla="*/ 0 w 51"/>
                  <a:gd name="T1" fmla="*/ 34 h 34"/>
                  <a:gd name="T2" fmla="*/ 51 w 51"/>
                  <a:gd name="T3" fmla="*/ 34 h 34"/>
                  <a:gd name="T4" fmla="*/ 51 w 51"/>
                  <a:gd name="T5" fmla="*/ 0 h 34"/>
                  <a:gd name="T6" fmla="*/ 0 w 51"/>
                  <a:gd name="T7" fmla="*/ 0 h 34"/>
                  <a:gd name="T8" fmla="*/ 0 w 51"/>
                  <a:gd name="T9" fmla="*/ 34 h 34"/>
                  <a:gd name="T10" fmla="*/ 9 w 51"/>
                  <a:gd name="T11" fmla="*/ 9 h 34"/>
                  <a:gd name="T12" fmla="*/ 42 w 51"/>
                  <a:gd name="T13" fmla="*/ 9 h 34"/>
                  <a:gd name="T14" fmla="*/ 42 w 51"/>
                  <a:gd name="T15" fmla="*/ 25 h 34"/>
                  <a:gd name="T16" fmla="*/ 9 w 51"/>
                  <a:gd name="T17" fmla="*/ 25 h 34"/>
                  <a:gd name="T18" fmla="*/ 9 w 51"/>
                  <a:gd name="T19" fmla="*/ 9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34">
                    <a:moveTo>
                      <a:pt x="0" y="34"/>
                    </a:moveTo>
                    <a:lnTo>
                      <a:pt x="51" y="34"/>
                    </a:lnTo>
                    <a:lnTo>
                      <a:pt x="51" y="0"/>
                    </a:lnTo>
                    <a:lnTo>
                      <a:pt x="0" y="0"/>
                    </a:lnTo>
                    <a:lnTo>
                      <a:pt x="0" y="34"/>
                    </a:lnTo>
                    <a:close/>
                    <a:moveTo>
                      <a:pt x="9" y="9"/>
                    </a:moveTo>
                    <a:lnTo>
                      <a:pt x="42" y="9"/>
                    </a:lnTo>
                    <a:lnTo>
                      <a:pt x="42" y="25"/>
                    </a:lnTo>
                    <a:lnTo>
                      <a:pt x="9" y="25"/>
                    </a:lnTo>
                    <a:lnTo>
                      <a:pt x="9"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6" name="Freeform 49">
                <a:extLst>
                  <a:ext uri="{FF2B5EF4-FFF2-40B4-BE49-F238E27FC236}">
                    <a16:creationId xmlns:a16="http://schemas.microsoft.com/office/drawing/2014/main" id="{A73F55C3-D22F-4D17-8BB7-BB6D9B83607F}"/>
                  </a:ext>
                </a:extLst>
              </p:cNvPr>
              <p:cNvSpPr>
                <a:spLocks noEditPoints="1"/>
              </p:cNvSpPr>
              <p:nvPr/>
            </p:nvSpPr>
            <p:spPr bwMode="auto">
              <a:xfrm>
                <a:off x="3233" y="3495"/>
                <a:ext cx="50" cy="34"/>
              </a:xfrm>
              <a:custGeom>
                <a:avLst/>
                <a:gdLst>
                  <a:gd name="T0" fmla="*/ 0 w 50"/>
                  <a:gd name="T1" fmla="*/ 34 h 34"/>
                  <a:gd name="T2" fmla="*/ 50 w 50"/>
                  <a:gd name="T3" fmla="*/ 34 h 34"/>
                  <a:gd name="T4" fmla="*/ 50 w 50"/>
                  <a:gd name="T5" fmla="*/ 0 h 34"/>
                  <a:gd name="T6" fmla="*/ 0 w 50"/>
                  <a:gd name="T7" fmla="*/ 0 h 34"/>
                  <a:gd name="T8" fmla="*/ 0 w 50"/>
                  <a:gd name="T9" fmla="*/ 34 h 34"/>
                  <a:gd name="T10" fmla="*/ 9 w 50"/>
                  <a:gd name="T11" fmla="*/ 9 h 34"/>
                  <a:gd name="T12" fmla="*/ 41 w 50"/>
                  <a:gd name="T13" fmla="*/ 9 h 34"/>
                  <a:gd name="T14" fmla="*/ 41 w 50"/>
                  <a:gd name="T15" fmla="*/ 25 h 34"/>
                  <a:gd name="T16" fmla="*/ 9 w 50"/>
                  <a:gd name="T17" fmla="*/ 25 h 34"/>
                  <a:gd name="T18" fmla="*/ 9 w 50"/>
                  <a:gd name="T19" fmla="*/ 9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 h="34">
                    <a:moveTo>
                      <a:pt x="0" y="34"/>
                    </a:moveTo>
                    <a:lnTo>
                      <a:pt x="50" y="34"/>
                    </a:lnTo>
                    <a:lnTo>
                      <a:pt x="50" y="0"/>
                    </a:lnTo>
                    <a:lnTo>
                      <a:pt x="0" y="0"/>
                    </a:lnTo>
                    <a:lnTo>
                      <a:pt x="0" y="34"/>
                    </a:lnTo>
                    <a:close/>
                    <a:moveTo>
                      <a:pt x="9" y="9"/>
                    </a:moveTo>
                    <a:lnTo>
                      <a:pt x="41" y="9"/>
                    </a:lnTo>
                    <a:lnTo>
                      <a:pt x="41" y="25"/>
                    </a:lnTo>
                    <a:lnTo>
                      <a:pt x="9" y="25"/>
                    </a:lnTo>
                    <a:lnTo>
                      <a:pt x="9"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7" name="Freeform 50">
                <a:extLst>
                  <a:ext uri="{FF2B5EF4-FFF2-40B4-BE49-F238E27FC236}">
                    <a16:creationId xmlns:a16="http://schemas.microsoft.com/office/drawing/2014/main" id="{5224EA1B-CB0B-4E30-A84C-44AC80A425A7}"/>
                  </a:ext>
                </a:extLst>
              </p:cNvPr>
              <p:cNvSpPr>
                <a:spLocks noEditPoints="1"/>
              </p:cNvSpPr>
              <p:nvPr/>
            </p:nvSpPr>
            <p:spPr bwMode="auto">
              <a:xfrm>
                <a:off x="3162" y="3495"/>
                <a:ext cx="51" cy="34"/>
              </a:xfrm>
              <a:custGeom>
                <a:avLst/>
                <a:gdLst>
                  <a:gd name="T0" fmla="*/ 0 w 51"/>
                  <a:gd name="T1" fmla="*/ 34 h 34"/>
                  <a:gd name="T2" fmla="*/ 51 w 51"/>
                  <a:gd name="T3" fmla="*/ 34 h 34"/>
                  <a:gd name="T4" fmla="*/ 51 w 51"/>
                  <a:gd name="T5" fmla="*/ 0 h 34"/>
                  <a:gd name="T6" fmla="*/ 0 w 51"/>
                  <a:gd name="T7" fmla="*/ 0 h 34"/>
                  <a:gd name="T8" fmla="*/ 0 w 51"/>
                  <a:gd name="T9" fmla="*/ 34 h 34"/>
                  <a:gd name="T10" fmla="*/ 9 w 51"/>
                  <a:gd name="T11" fmla="*/ 9 h 34"/>
                  <a:gd name="T12" fmla="*/ 42 w 51"/>
                  <a:gd name="T13" fmla="*/ 9 h 34"/>
                  <a:gd name="T14" fmla="*/ 42 w 51"/>
                  <a:gd name="T15" fmla="*/ 25 h 34"/>
                  <a:gd name="T16" fmla="*/ 9 w 51"/>
                  <a:gd name="T17" fmla="*/ 25 h 34"/>
                  <a:gd name="T18" fmla="*/ 9 w 51"/>
                  <a:gd name="T19" fmla="*/ 9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34">
                    <a:moveTo>
                      <a:pt x="0" y="34"/>
                    </a:moveTo>
                    <a:lnTo>
                      <a:pt x="51" y="34"/>
                    </a:lnTo>
                    <a:lnTo>
                      <a:pt x="51" y="0"/>
                    </a:lnTo>
                    <a:lnTo>
                      <a:pt x="0" y="0"/>
                    </a:lnTo>
                    <a:lnTo>
                      <a:pt x="0" y="34"/>
                    </a:lnTo>
                    <a:close/>
                    <a:moveTo>
                      <a:pt x="9" y="9"/>
                    </a:moveTo>
                    <a:lnTo>
                      <a:pt x="42" y="9"/>
                    </a:lnTo>
                    <a:lnTo>
                      <a:pt x="42" y="25"/>
                    </a:lnTo>
                    <a:lnTo>
                      <a:pt x="9" y="25"/>
                    </a:lnTo>
                    <a:lnTo>
                      <a:pt x="9"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8" name="Freeform 51">
                <a:extLst>
                  <a:ext uri="{FF2B5EF4-FFF2-40B4-BE49-F238E27FC236}">
                    <a16:creationId xmlns:a16="http://schemas.microsoft.com/office/drawing/2014/main" id="{595AB8FC-609A-4CD9-A161-4CF80132D3CD}"/>
                  </a:ext>
                </a:extLst>
              </p:cNvPr>
              <p:cNvSpPr>
                <a:spLocks/>
              </p:cNvSpPr>
              <p:nvPr/>
            </p:nvSpPr>
            <p:spPr bwMode="auto">
              <a:xfrm>
                <a:off x="3183" y="3461"/>
                <a:ext cx="150" cy="28"/>
              </a:xfrm>
              <a:custGeom>
                <a:avLst/>
                <a:gdLst>
                  <a:gd name="T0" fmla="*/ 79 w 150"/>
                  <a:gd name="T1" fmla="*/ 0 h 28"/>
                  <a:gd name="T2" fmla="*/ 70 w 150"/>
                  <a:gd name="T3" fmla="*/ 0 h 28"/>
                  <a:gd name="T4" fmla="*/ 70 w 150"/>
                  <a:gd name="T5" fmla="*/ 9 h 28"/>
                  <a:gd name="T6" fmla="*/ 0 w 150"/>
                  <a:gd name="T7" fmla="*/ 9 h 28"/>
                  <a:gd name="T8" fmla="*/ 0 w 150"/>
                  <a:gd name="T9" fmla="*/ 28 h 28"/>
                  <a:gd name="T10" fmla="*/ 9 w 150"/>
                  <a:gd name="T11" fmla="*/ 28 h 28"/>
                  <a:gd name="T12" fmla="*/ 9 w 150"/>
                  <a:gd name="T13" fmla="*/ 18 h 28"/>
                  <a:gd name="T14" fmla="*/ 70 w 150"/>
                  <a:gd name="T15" fmla="*/ 18 h 28"/>
                  <a:gd name="T16" fmla="*/ 70 w 150"/>
                  <a:gd name="T17" fmla="*/ 28 h 28"/>
                  <a:gd name="T18" fmla="*/ 79 w 150"/>
                  <a:gd name="T19" fmla="*/ 28 h 28"/>
                  <a:gd name="T20" fmla="*/ 79 w 150"/>
                  <a:gd name="T21" fmla="*/ 18 h 28"/>
                  <a:gd name="T22" fmla="*/ 141 w 150"/>
                  <a:gd name="T23" fmla="*/ 18 h 28"/>
                  <a:gd name="T24" fmla="*/ 141 w 150"/>
                  <a:gd name="T25" fmla="*/ 28 h 28"/>
                  <a:gd name="T26" fmla="*/ 150 w 150"/>
                  <a:gd name="T27" fmla="*/ 28 h 28"/>
                  <a:gd name="T28" fmla="*/ 150 w 150"/>
                  <a:gd name="T29" fmla="*/ 9 h 28"/>
                  <a:gd name="T30" fmla="*/ 79 w 150"/>
                  <a:gd name="T31" fmla="*/ 9 h 28"/>
                  <a:gd name="T32" fmla="*/ 79 w 150"/>
                  <a:gd name="T33"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0" h="28">
                    <a:moveTo>
                      <a:pt x="79" y="0"/>
                    </a:moveTo>
                    <a:lnTo>
                      <a:pt x="70" y="0"/>
                    </a:lnTo>
                    <a:lnTo>
                      <a:pt x="70" y="9"/>
                    </a:lnTo>
                    <a:lnTo>
                      <a:pt x="0" y="9"/>
                    </a:lnTo>
                    <a:lnTo>
                      <a:pt x="0" y="28"/>
                    </a:lnTo>
                    <a:lnTo>
                      <a:pt x="9" y="28"/>
                    </a:lnTo>
                    <a:lnTo>
                      <a:pt x="9" y="18"/>
                    </a:lnTo>
                    <a:lnTo>
                      <a:pt x="70" y="18"/>
                    </a:lnTo>
                    <a:lnTo>
                      <a:pt x="70" y="28"/>
                    </a:lnTo>
                    <a:lnTo>
                      <a:pt x="79" y="28"/>
                    </a:lnTo>
                    <a:lnTo>
                      <a:pt x="79" y="18"/>
                    </a:lnTo>
                    <a:lnTo>
                      <a:pt x="141" y="18"/>
                    </a:lnTo>
                    <a:lnTo>
                      <a:pt x="141" y="28"/>
                    </a:lnTo>
                    <a:lnTo>
                      <a:pt x="150" y="28"/>
                    </a:lnTo>
                    <a:lnTo>
                      <a:pt x="150" y="9"/>
                    </a:lnTo>
                    <a:lnTo>
                      <a:pt x="79" y="9"/>
                    </a:lnTo>
                    <a:lnTo>
                      <a:pt x="7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sp>
        <p:nvSpPr>
          <p:cNvPr id="189" name="Oval 188">
            <a:extLst>
              <a:ext uri="{FF2B5EF4-FFF2-40B4-BE49-F238E27FC236}">
                <a16:creationId xmlns:a16="http://schemas.microsoft.com/office/drawing/2014/main" id="{63C44647-807B-48AA-A155-EC0B8F2CC8F9}"/>
              </a:ext>
            </a:extLst>
          </p:cNvPr>
          <p:cNvSpPr/>
          <p:nvPr/>
        </p:nvSpPr>
        <p:spPr>
          <a:xfrm>
            <a:off x="121704" y="4214663"/>
            <a:ext cx="389819" cy="389818"/>
          </a:xfrm>
          <a:prstGeom prst="ellipse">
            <a:avLst/>
          </a:prstGeom>
          <a:solidFill>
            <a:schemeClr val="accent1">
              <a:lumMod val="60000"/>
              <a:lumOff val="40000"/>
            </a:schemeClr>
          </a:solidFill>
          <a:ln w="19050" cmpd="sng">
            <a:noFill/>
          </a:ln>
          <a:effectLst/>
        </p:spPr>
        <p:txBody>
          <a:bodyPr wrap="square" lIns="121024" tIns="90768" rIns="90768" bIns="90768" rtlCol="0" anchor="ctr">
            <a:no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algn="ctr">
              <a:lnSpc>
                <a:spcPct val="90000"/>
              </a:lnSpc>
              <a:spcBef>
                <a:spcPts val="397"/>
              </a:spcBef>
            </a:pPr>
            <a:endParaRPr lang="en-US" sz="900">
              <a:solidFill>
                <a:schemeClr val="tx2"/>
              </a:solidFill>
            </a:endParaRPr>
          </a:p>
        </p:txBody>
      </p:sp>
      <p:grpSp>
        <p:nvGrpSpPr>
          <p:cNvPr id="190" name="Group 189">
            <a:extLst>
              <a:ext uri="{FF2B5EF4-FFF2-40B4-BE49-F238E27FC236}">
                <a16:creationId xmlns:a16="http://schemas.microsoft.com/office/drawing/2014/main" id="{1C901B85-57F8-4BAB-8D67-0C3D56A6F907}"/>
              </a:ext>
            </a:extLst>
          </p:cNvPr>
          <p:cNvGrpSpPr>
            <a:grpSpLocks noChangeAspect="1"/>
          </p:cNvGrpSpPr>
          <p:nvPr/>
        </p:nvGrpSpPr>
        <p:grpSpPr>
          <a:xfrm>
            <a:off x="181973" y="2164397"/>
            <a:ext cx="274558" cy="167551"/>
            <a:chOff x="7715250" y="3895726"/>
            <a:chExt cx="1022350" cy="623888"/>
          </a:xfrm>
          <a:solidFill>
            <a:schemeClr val="tx2"/>
          </a:solidFill>
        </p:grpSpPr>
        <p:sp>
          <p:nvSpPr>
            <p:cNvPr id="191" name="Freeform 5">
              <a:extLst>
                <a:ext uri="{FF2B5EF4-FFF2-40B4-BE49-F238E27FC236}">
                  <a16:creationId xmlns:a16="http://schemas.microsoft.com/office/drawing/2014/main" id="{3BB1BEEA-7EF5-4BA6-8451-027ABBF2EADF}"/>
                </a:ext>
              </a:extLst>
            </p:cNvPr>
            <p:cNvSpPr>
              <a:spLocks noEditPoints="1"/>
            </p:cNvSpPr>
            <p:nvPr/>
          </p:nvSpPr>
          <p:spPr bwMode="auto">
            <a:xfrm>
              <a:off x="8166100" y="4092576"/>
              <a:ext cx="184150" cy="184150"/>
            </a:xfrm>
            <a:custGeom>
              <a:avLst/>
              <a:gdLst>
                <a:gd name="T0" fmla="*/ 48 w 95"/>
                <a:gd name="T1" fmla="*/ 95 h 95"/>
                <a:gd name="T2" fmla="*/ 95 w 95"/>
                <a:gd name="T3" fmla="*/ 47 h 95"/>
                <a:gd name="T4" fmla="*/ 48 w 95"/>
                <a:gd name="T5" fmla="*/ 0 h 95"/>
                <a:gd name="T6" fmla="*/ 0 w 95"/>
                <a:gd name="T7" fmla="*/ 47 h 95"/>
                <a:gd name="T8" fmla="*/ 48 w 95"/>
                <a:gd name="T9" fmla="*/ 95 h 95"/>
                <a:gd name="T10" fmla="*/ 48 w 95"/>
                <a:gd name="T11" fmla="*/ 24 h 95"/>
                <a:gd name="T12" fmla="*/ 71 w 95"/>
                <a:gd name="T13" fmla="*/ 47 h 95"/>
                <a:gd name="T14" fmla="*/ 48 w 95"/>
                <a:gd name="T15" fmla="*/ 71 h 95"/>
                <a:gd name="T16" fmla="*/ 24 w 95"/>
                <a:gd name="T17" fmla="*/ 47 h 95"/>
                <a:gd name="T18" fmla="*/ 48 w 95"/>
                <a:gd name="T19" fmla="*/ 2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 h="95">
                  <a:moveTo>
                    <a:pt x="48" y="95"/>
                  </a:moveTo>
                  <a:cubicBezTo>
                    <a:pt x="74" y="95"/>
                    <a:pt x="95" y="73"/>
                    <a:pt x="95" y="47"/>
                  </a:cubicBezTo>
                  <a:cubicBezTo>
                    <a:pt x="95" y="22"/>
                    <a:pt x="74" y="0"/>
                    <a:pt x="48" y="0"/>
                  </a:cubicBezTo>
                  <a:cubicBezTo>
                    <a:pt x="22" y="0"/>
                    <a:pt x="0" y="22"/>
                    <a:pt x="0" y="47"/>
                  </a:cubicBezTo>
                  <a:cubicBezTo>
                    <a:pt x="0" y="73"/>
                    <a:pt x="22" y="95"/>
                    <a:pt x="48" y="95"/>
                  </a:cubicBezTo>
                  <a:close/>
                  <a:moveTo>
                    <a:pt x="48" y="24"/>
                  </a:moveTo>
                  <a:cubicBezTo>
                    <a:pt x="60" y="24"/>
                    <a:pt x="71" y="35"/>
                    <a:pt x="71" y="47"/>
                  </a:cubicBezTo>
                  <a:cubicBezTo>
                    <a:pt x="71" y="60"/>
                    <a:pt x="60" y="71"/>
                    <a:pt x="48" y="71"/>
                  </a:cubicBezTo>
                  <a:cubicBezTo>
                    <a:pt x="35" y="71"/>
                    <a:pt x="24" y="60"/>
                    <a:pt x="24" y="47"/>
                  </a:cubicBezTo>
                  <a:cubicBezTo>
                    <a:pt x="24" y="35"/>
                    <a:pt x="35" y="24"/>
                    <a:pt x="48"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171450" indent="-171450" algn="ctr">
                <a:buFont typeface="Arial" panose="020B0604020202020204" pitchFamily="34" charset="0"/>
                <a:buChar char="•"/>
              </a:pPr>
              <a:endParaRPr lang="en-US" sz="1000">
                <a:latin typeface="+mn-lt"/>
              </a:endParaRPr>
            </a:p>
          </p:txBody>
        </p:sp>
        <p:sp>
          <p:nvSpPr>
            <p:cNvPr id="192" name="Freeform 6">
              <a:extLst>
                <a:ext uri="{FF2B5EF4-FFF2-40B4-BE49-F238E27FC236}">
                  <a16:creationId xmlns:a16="http://schemas.microsoft.com/office/drawing/2014/main" id="{80ED2CBC-EF7F-473A-8A94-45D9EB884EE6}"/>
                </a:ext>
              </a:extLst>
            </p:cNvPr>
            <p:cNvSpPr>
              <a:spLocks noEditPoints="1"/>
            </p:cNvSpPr>
            <p:nvPr/>
          </p:nvSpPr>
          <p:spPr bwMode="auto">
            <a:xfrm>
              <a:off x="7715250" y="4092576"/>
              <a:ext cx="184150" cy="184150"/>
            </a:xfrm>
            <a:custGeom>
              <a:avLst/>
              <a:gdLst>
                <a:gd name="T0" fmla="*/ 47 w 95"/>
                <a:gd name="T1" fmla="*/ 0 h 95"/>
                <a:gd name="T2" fmla="*/ 0 w 95"/>
                <a:gd name="T3" fmla="*/ 47 h 95"/>
                <a:gd name="T4" fmla="*/ 47 w 95"/>
                <a:gd name="T5" fmla="*/ 95 h 95"/>
                <a:gd name="T6" fmla="*/ 95 w 95"/>
                <a:gd name="T7" fmla="*/ 47 h 95"/>
                <a:gd name="T8" fmla="*/ 47 w 95"/>
                <a:gd name="T9" fmla="*/ 0 h 95"/>
                <a:gd name="T10" fmla="*/ 47 w 95"/>
                <a:gd name="T11" fmla="*/ 71 h 95"/>
                <a:gd name="T12" fmla="*/ 24 w 95"/>
                <a:gd name="T13" fmla="*/ 47 h 95"/>
                <a:gd name="T14" fmla="*/ 47 w 95"/>
                <a:gd name="T15" fmla="*/ 24 h 95"/>
                <a:gd name="T16" fmla="*/ 71 w 95"/>
                <a:gd name="T17" fmla="*/ 47 h 95"/>
                <a:gd name="T18" fmla="*/ 47 w 95"/>
                <a:gd name="T19" fmla="*/ 71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 h="95">
                  <a:moveTo>
                    <a:pt x="47" y="0"/>
                  </a:moveTo>
                  <a:cubicBezTo>
                    <a:pt x="22" y="0"/>
                    <a:pt x="0" y="22"/>
                    <a:pt x="0" y="47"/>
                  </a:cubicBezTo>
                  <a:cubicBezTo>
                    <a:pt x="0" y="73"/>
                    <a:pt x="22" y="95"/>
                    <a:pt x="47" y="95"/>
                  </a:cubicBezTo>
                  <a:cubicBezTo>
                    <a:pt x="73" y="95"/>
                    <a:pt x="95" y="73"/>
                    <a:pt x="95" y="47"/>
                  </a:cubicBezTo>
                  <a:cubicBezTo>
                    <a:pt x="95" y="22"/>
                    <a:pt x="73" y="0"/>
                    <a:pt x="47" y="0"/>
                  </a:cubicBezTo>
                  <a:close/>
                  <a:moveTo>
                    <a:pt x="47" y="71"/>
                  </a:moveTo>
                  <a:cubicBezTo>
                    <a:pt x="35" y="71"/>
                    <a:pt x="24" y="60"/>
                    <a:pt x="24" y="47"/>
                  </a:cubicBezTo>
                  <a:cubicBezTo>
                    <a:pt x="24" y="35"/>
                    <a:pt x="35" y="24"/>
                    <a:pt x="47" y="24"/>
                  </a:cubicBezTo>
                  <a:cubicBezTo>
                    <a:pt x="60" y="24"/>
                    <a:pt x="71" y="35"/>
                    <a:pt x="71" y="47"/>
                  </a:cubicBezTo>
                  <a:cubicBezTo>
                    <a:pt x="71" y="60"/>
                    <a:pt x="60" y="71"/>
                    <a:pt x="47"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171450" indent="-171450" algn="ctr">
                <a:buFont typeface="Arial" panose="020B0604020202020204" pitchFamily="34" charset="0"/>
                <a:buChar char="•"/>
              </a:pPr>
              <a:endParaRPr lang="en-US" sz="1000">
                <a:latin typeface="+mn-lt"/>
              </a:endParaRPr>
            </a:p>
          </p:txBody>
        </p:sp>
        <p:sp>
          <p:nvSpPr>
            <p:cNvPr id="193" name="Freeform 7">
              <a:extLst>
                <a:ext uri="{FF2B5EF4-FFF2-40B4-BE49-F238E27FC236}">
                  <a16:creationId xmlns:a16="http://schemas.microsoft.com/office/drawing/2014/main" id="{7D75C017-C043-46B2-81EF-8DAC46E0626B}"/>
                </a:ext>
              </a:extLst>
            </p:cNvPr>
            <p:cNvSpPr>
              <a:spLocks noEditPoints="1"/>
            </p:cNvSpPr>
            <p:nvPr/>
          </p:nvSpPr>
          <p:spPr bwMode="auto">
            <a:xfrm>
              <a:off x="7945438" y="4092576"/>
              <a:ext cx="180975" cy="184150"/>
            </a:xfrm>
            <a:custGeom>
              <a:avLst/>
              <a:gdLst>
                <a:gd name="T0" fmla="*/ 94 w 94"/>
                <a:gd name="T1" fmla="*/ 47 h 95"/>
                <a:gd name="T2" fmla="*/ 47 w 94"/>
                <a:gd name="T3" fmla="*/ 0 h 95"/>
                <a:gd name="T4" fmla="*/ 0 w 94"/>
                <a:gd name="T5" fmla="*/ 47 h 95"/>
                <a:gd name="T6" fmla="*/ 47 w 94"/>
                <a:gd name="T7" fmla="*/ 95 h 95"/>
                <a:gd name="T8" fmla="*/ 94 w 94"/>
                <a:gd name="T9" fmla="*/ 47 h 95"/>
                <a:gd name="T10" fmla="*/ 24 w 94"/>
                <a:gd name="T11" fmla="*/ 47 h 95"/>
                <a:gd name="T12" fmla="*/ 47 w 94"/>
                <a:gd name="T13" fmla="*/ 24 h 95"/>
                <a:gd name="T14" fmla="*/ 70 w 94"/>
                <a:gd name="T15" fmla="*/ 47 h 95"/>
                <a:gd name="T16" fmla="*/ 47 w 94"/>
                <a:gd name="T17" fmla="*/ 71 h 95"/>
                <a:gd name="T18" fmla="*/ 24 w 94"/>
                <a:gd name="T19" fmla="*/ 47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4" h="95">
                  <a:moveTo>
                    <a:pt x="94" y="47"/>
                  </a:moveTo>
                  <a:cubicBezTo>
                    <a:pt x="94" y="22"/>
                    <a:pt x="73" y="0"/>
                    <a:pt x="47" y="0"/>
                  </a:cubicBezTo>
                  <a:cubicBezTo>
                    <a:pt x="21" y="0"/>
                    <a:pt x="0" y="22"/>
                    <a:pt x="0" y="47"/>
                  </a:cubicBezTo>
                  <a:cubicBezTo>
                    <a:pt x="0" y="73"/>
                    <a:pt x="21" y="95"/>
                    <a:pt x="47" y="95"/>
                  </a:cubicBezTo>
                  <a:cubicBezTo>
                    <a:pt x="73" y="95"/>
                    <a:pt x="94" y="73"/>
                    <a:pt x="94" y="47"/>
                  </a:cubicBezTo>
                  <a:close/>
                  <a:moveTo>
                    <a:pt x="24" y="47"/>
                  </a:moveTo>
                  <a:cubicBezTo>
                    <a:pt x="24" y="35"/>
                    <a:pt x="34" y="24"/>
                    <a:pt x="47" y="24"/>
                  </a:cubicBezTo>
                  <a:cubicBezTo>
                    <a:pt x="60" y="24"/>
                    <a:pt x="70" y="35"/>
                    <a:pt x="70" y="47"/>
                  </a:cubicBezTo>
                  <a:cubicBezTo>
                    <a:pt x="70" y="60"/>
                    <a:pt x="60" y="71"/>
                    <a:pt x="47" y="71"/>
                  </a:cubicBezTo>
                  <a:cubicBezTo>
                    <a:pt x="34" y="71"/>
                    <a:pt x="24" y="60"/>
                    <a:pt x="24" y="4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171450" indent="-171450" algn="ctr">
                <a:buFont typeface="Arial" panose="020B0604020202020204" pitchFamily="34" charset="0"/>
                <a:buChar char="•"/>
              </a:pPr>
              <a:endParaRPr lang="en-US" sz="1000">
                <a:latin typeface="+mn-lt"/>
              </a:endParaRPr>
            </a:p>
          </p:txBody>
        </p:sp>
        <p:sp>
          <p:nvSpPr>
            <p:cNvPr id="194" name="Freeform 8">
              <a:extLst>
                <a:ext uri="{FF2B5EF4-FFF2-40B4-BE49-F238E27FC236}">
                  <a16:creationId xmlns:a16="http://schemas.microsoft.com/office/drawing/2014/main" id="{526B21A7-FEAD-470B-9FCC-9BCF96584676}"/>
                </a:ext>
              </a:extLst>
            </p:cNvPr>
            <p:cNvSpPr>
              <a:spLocks noEditPoints="1"/>
            </p:cNvSpPr>
            <p:nvPr/>
          </p:nvSpPr>
          <p:spPr bwMode="auto">
            <a:xfrm>
              <a:off x="8024813" y="4337051"/>
              <a:ext cx="182562" cy="182563"/>
            </a:xfrm>
            <a:custGeom>
              <a:avLst/>
              <a:gdLst>
                <a:gd name="T0" fmla="*/ 48 w 95"/>
                <a:gd name="T1" fmla="*/ 0 h 94"/>
                <a:gd name="T2" fmla="*/ 0 w 95"/>
                <a:gd name="T3" fmla="*/ 47 h 94"/>
                <a:gd name="T4" fmla="*/ 48 w 95"/>
                <a:gd name="T5" fmla="*/ 94 h 94"/>
                <a:gd name="T6" fmla="*/ 95 w 95"/>
                <a:gd name="T7" fmla="*/ 47 h 94"/>
                <a:gd name="T8" fmla="*/ 48 w 95"/>
                <a:gd name="T9" fmla="*/ 0 h 94"/>
                <a:gd name="T10" fmla="*/ 48 w 95"/>
                <a:gd name="T11" fmla="*/ 70 h 94"/>
                <a:gd name="T12" fmla="*/ 24 w 95"/>
                <a:gd name="T13" fmla="*/ 47 h 94"/>
                <a:gd name="T14" fmla="*/ 48 w 95"/>
                <a:gd name="T15" fmla="*/ 24 h 94"/>
                <a:gd name="T16" fmla="*/ 71 w 95"/>
                <a:gd name="T17" fmla="*/ 47 h 94"/>
                <a:gd name="T18" fmla="*/ 48 w 95"/>
                <a:gd name="T19" fmla="*/ 7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 h="94">
                  <a:moveTo>
                    <a:pt x="48" y="0"/>
                  </a:moveTo>
                  <a:cubicBezTo>
                    <a:pt x="22" y="0"/>
                    <a:pt x="0" y="21"/>
                    <a:pt x="0" y="47"/>
                  </a:cubicBezTo>
                  <a:cubicBezTo>
                    <a:pt x="0" y="73"/>
                    <a:pt x="22" y="94"/>
                    <a:pt x="48" y="94"/>
                  </a:cubicBezTo>
                  <a:cubicBezTo>
                    <a:pt x="74" y="94"/>
                    <a:pt x="95" y="73"/>
                    <a:pt x="95" y="47"/>
                  </a:cubicBezTo>
                  <a:cubicBezTo>
                    <a:pt x="95" y="21"/>
                    <a:pt x="74" y="0"/>
                    <a:pt x="48" y="0"/>
                  </a:cubicBezTo>
                  <a:close/>
                  <a:moveTo>
                    <a:pt x="48" y="70"/>
                  </a:moveTo>
                  <a:cubicBezTo>
                    <a:pt x="35" y="70"/>
                    <a:pt x="24" y="60"/>
                    <a:pt x="24" y="47"/>
                  </a:cubicBezTo>
                  <a:cubicBezTo>
                    <a:pt x="24" y="34"/>
                    <a:pt x="35" y="24"/>
                    <a:pt x="48" y="24"/>
                  </a:cubicBezTo>
                  <a:cubicBezTo>
                    <a:pt x="60" y="24"/>
                    <a:pt x="71" y="34"/>
                    <a:pt x="71" y="47"/>
                  </a:cubicBezTo>
                  <a:cubicBezTo>
                    <a:pt x="71" y="60"/>
                    <a:pt x="60" y="70"/>
                    <a:pt x="48"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171450" indent="-171450" algn="ctr">
                <a:buFont typeface="Arial" panose="020B0604020202020204" pitchFamily="34" charset="0"/>
                <a:buChar char="•"/>
              </a:pPr>
              <a:endParaRPr lang="en-US" sz="1000">
                <a:latin typeface="+mn-lt"/>
              </a:endParaRPr>
            </a:p>
          </p:txBody>
        </p:sp>
        <p:sp>
          <p:nvSpPr>
            <p:cNvPr id="195" name="Freeform 9">
              <a:extLst>
                <a:ext uri="{FF2B5EF4-FFF2-40B4-BE49-F238E27FC236}">
                  <a16:creationId xmlns:a16="http://schemas.microsoft.com/office/drawing/2014/main" id="{E1413FCE-6B18-4F75-8B9C-FDB3806397AE}"/>
                </a:ext>
              </a:extLst>
            </p:cNvPr>
            <p:cNvSpPr>
              <a:spLocks/>
            </p:cNvSpPr>
            <p:nvPr/>
          </p:nvSpPr>
          <p:spPr bwMode="auto">
            <a:xfrm>
              <a:off x="7724775" y="3895726"/>
              <a:ext cx="165100" cy="161925"/>
            </a:xfrm>
            <a:custGeom>
              <a:avLst/>
              <a:gdLst>
                <a:gd name="T0" fmla="*/ 26 w 85"/>
                <a:gd name="T1" fmla="*/ 43 h 84"/>
                <a:gd name="T2" fmla="*/ 5 w 85"/>
                <a:gd name="T3" fmla="*/ 64 h 84"/>
                <a:gd name="T4" fmla="*/ 5 w 85"/>
                <a:gd name="T5" fmla="*/ 81 h 84"/>
                <a:gd name="T6" fmla="*/ 13 w 85"/>
                <a:gd name="T7" fmla="*/ 84 h 84"/>
                <a:gd name="T8" fmla="*/ 22 w 85"/>
                <a:gd name="T9" fmla="*/ 81 h 84"/>
                <a:gd name="T10" fmla="*/ 43 w 85"/>
                <a:gd name="T11" fmla="*/ 60 h 84"/>
                <a:gd name="T12" fmla="*/ 63 w 85"/>
                <a:gd name="T13" fmla="*/ 81 h 84"/>
                <a:gd name="T14" fmla="*/ 72 w 85"/>
                <a:gd name="T15" fmla="*/ 84 h 84"/>
                <a:gd name="T16" fmla="*/ 80 w 85"/>
                <a:gd name="T17" fmla="*/ 81 h 84"/>
                <a:gd name="T18" fmla="*/ 80 w 85"/>
                <a:gd name="T19" fmla="*/ 64 h 84"/>
                <a:gd name="T20" fmla="*/ 59 w 85"/>
                <a:gd name="T21" fmla="*/ 43 h 84"/>
                <a:gd name="T22" fmla="*/ 80 w 85"/>
                <a:gd name="T23" fmla="*/ 22 h 84"/>
                <a:gd name="T24" fmla="*/ 80 w 85"/>
                <a:gd name="T25" fmla="*/ 5 h 84"/>
                <a:gd name="T26" fmla="*/ 63 w 85"/>
                <a:gd name="T27" fmla="*/ 5 h 84"/>
                <a:gd name="T28" fmla="*/ 42 w 85"/>
                <a:gd name="T29" fmla="*/ 26 h 84"/>
                <a:gd name="T30" fmla="*/ 22 w 85"/>
                <a:gd name="T31" fmla="*/ 5 h 84"/>
                <a:gd name="T32" fmla="*/ 5 w 85"/>
                <a:gd name="T33" fmla="*/ 5 h 84"/>
                <a:gd name="T34" fmla="*/ 5 w 85"/>
                <a:gd name="T35" fmla="*/ 22 h 84"/>
                <a:gd name="T36" fmla="*/ 26 w 85"/>
                <a:gd name="T37" fmla="*/ 43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5" h="84">
                  <a:moveTo>
                    <a:pt x="26" y="43"/>
                  </a:moveTo>
                  <a:cubicBezTo>
                    <a:pt x="5" y="64"/>
                    <a:pt x="5" y="64"/>
                    <a:pt x="5" y="64"/>
                  </a:cubicBezTo>
                  <a:cubicBezTo>
                    <a:pt x="0" y="68"/>
                    <a:pt x="0" y="76"/>
                    <a:pt x="5" y="81"/>
                  </a:cubicBezTo>
                  <a:cubicBezTo>
                    <a:pt x="7" y="83"/>
                    <a:pt x="10" y="84"/>
                    <a:pt x="13" y="84"/>
                  </a:cubicBezTo>
                  <a:cubicBezTo>
                    <a:pt x="16" y="84"/>
                    <a:pt x="19" y="83"/>
                    <a:pt x="22" y="81"/>
                  </a:cubicBezTo>
                  <a:cubicBezTo>
                    <a:pt x="43" y="60"/>
                    <a:pt x="43" y="60"/>
                    <a:pt x="43" y="60"/>
                  </a:cubicBezTo>
                  <a:cubicBezTo>
                    <a:pt x="63" y="81"/>
                    <a:pt x="63" y="81"/>
                    <a:pt x="63" y="81"/>
                  </a:cubicBezTo>
                  <a:cubicBezTo>
                    <a:pt x="66" y="83"/>
                    <a:pt x="69" y="84"/>
                    <a:pt x="72" y="84"/>
                  </a:cubicBezTo>
                  <a:cubicBezTo>
                    <a:pt x="75" y="84"/>
                    <a:pt x="78" y="83"/>
                    <a:pt x="80" y="81"/>
                  </a:cubicBezTo>
                  <a:cubicBezTo>
                    <a:pt x="85" y="76"/>
                    <a:pt x="85" y="68"/>
                    <a:pt x="80" y="64"/>
                  </a:cubicBezTo>
                  <a:cubicBezTo>
                    <a:pt x="59" y="43"/>
                    <a:pt x="59" y="43"/>
                    <a:pt x="59" y="43"/>
                  </a:cubicBezTo>
                  <a:cubicBezTo>
                    <a:pt x="80" y="22"/>
                    <a:pt x="80" y="22"/>
                    <a:pt x="80" y="22"/>
                  </a:cubicBezTo>
                  <a:cubicBezTo>
                    <a:pt x="85" y="17"/>
                    <a:pt x="85" y="10"/>
                    <a:pt x="80" y="5"/>
                  </a:cubicBezTo>
                  <a:cubicBezTo>
                    <a:pt x="76" y="0"/>
                    <a:pt x="68" y="0"/>
                    <a:pt x="63" y="5"/>
                  </a:cubicBezTo>
                  <a:cubicBezTo>
                    <a:pt x="42" y="26"/>
                    <a:pt x="42" y="26"/>
                    <a:pt x="42" y="26"/>
                  </a:cubicBezTo>
                  <a:cubicBezTo>
                    <a:pt x="22" y="5"/>
                    <a:pt x="22" y="5"/>
                    <a:pt x="22" y="5"/>
                  </a:cubicBezTo>
                  <a:cubicBezTo>
                    <a:pt x="17" y="0"/>
                    <a:pt x="9" y="0"/>
                    <a:pt x="5" y="5"/>
                  </a:cubicBezTo>
                  <a:cubicBezTo>
                    <a:pt x="0" y="10"/>
                    <a:pt x="0" y="17"/>
                    <a:pt x="5" y="22"/>
                  </a:cubicBezTo>
                  <a:lnTo>
                    <a:pt x="26" y="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171450" indent="-171450" algn="ctr">
                <a:buFont typeface="Arial" panose="020B0604020202020204" pitchFamily="34" charset="0"/>
                <a:buChar char="•"/>
              </a:pPr>
              <a:endParaRPr lang="en-US" sz="1000">
                <a:latin typeface="+mn-lt"/>
              </a:endParaRPr>
            </a:p>
          </p:txBody>
        </p:sp>
        <p:sp>
          <p:nvSpPr>
            <p:cNvPr id="196" name="Freeform 10">
              <a:extLst>
                <a:ext uri="{FF2B5EF4-FFF2-40B4-BE49-F238E27FC236}">
                  <a16:creationId xmlns:a16="http://schemas.microsoft.com/office/drawing/2014/main" id="{FF2808AB-C821-49D0-B747-ACA267102963}"/>
                </a:ext>
              </a:extLst>
            </p:cNvPr>
            <p:cNvSpPr>
              <a:spLocks/>
            </p:cNvSpPr>
            <p:nvPr/>
          </p:nvSpPr>
          <p:spPr bwMode="auto">
            <a:xfrm>
              <a:off x="7953375" y="3895726"/>
              <a:ext cx="163512" cy="161925"/>
            </a:xfrm>
            <a:custGeom>
              <a:avLst/>
              <a:gdLst>
                <a:gd name="T0" fmla="*/ 26 w 85"/>
                <a:gd name="T1" fmla="*/ 43 h 84"/>
                <a:gd name="T2" fmla="*/ 5 w 85"/>
                <a:gd name="T3" fmla="*/ 64 h 84"/>
                <a:gd name="T4" fmla="*/ 5 w 85"/>
                <a:gd name="T5" fmla="*/ 81 h 84"/>
                <a:gd name="T6" fmla="*/ 13 w 85"/>
                <a:gd name="T7" fmla="*/ 84 h 84"/>
                <a:gd name="T8" fmla="*/ 22 w 85"/>
                <a:gd name="T9" fmla="*/ 81 h 84"/>
                <a:gd name="T10" fmla="*/ 43 w 85"/>
                <a:gd name="T11" fmla="*/ 60 h 84"/>
                <a:gd name="T12" fmla="*/ 64 w 85"/>
                <a:gd name="T13" fmla="*/ 81 h 84"/>
                <a:gd name="T14" fmla="*/ 72 w 85"/>
                <a:gd name="T15" fmla="*/ 84 h 84"/>
                <a:gd name="T16" fmla="*/ 81 w 85"/>
                <a:gd name="T17" fmla="*/ 81 h 84"/>
                <a:gd name="T18" fmla="*/ 81 w 85"/>
                <a:gd name="T19" fmla="*/ 64 h 84"/>
                <a:gd name="T20" fmla="*/ 60 w 85"/>
                <a:gd name="T21" fmla="*/ 43 h 84"/>
                <a:gd name="T22" fmla="*/ 81 w 85"/>
                <a:gd name="T23" fmla="*/ 22 h 84"/>
                <a:gd name="T24" fmla="*/ 81 w 85"/>
                <a:gd name="T25" fmla="*/ 5 h 84"/>
                <a:gd name="T26" fmla="*/ 64 w 85"/>
                <a:gd name="T27" fmla="*/ 5 h 84"/>
                <a:gd name="T28" fmla="*/ 43 w 85"/>
                <a:gd name="T29" fmla="*/ 26 h 84"/>
                <a:gd name="T30" fmla="*/ 22 w 85"/>
                <a:gd name="T31" fmla="*/ 5 h 84"/>
                <a:gd name="T32" fmla="*/ 5 w 85"/>
                <a:gd name="T33" fmla="*/ 5 h 84"/>
                <a:gd name="T34" fmla="*/ 5 w 85"/>
                <a:gd name="T35" fmla="*/ 22 h 84"/>
                <a:gd name="T36" fmla="*/ 26 w 85"/>
                <a:gd name="T37" fmla="*/ 43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5" h="84">
                  <a:moveTo>
                    <a:pt x="26" y="43"/>
                  </a:moveTo>
                  <a:cubicBezTo>
                    <a:pt x="5" y="64"/>
                    <a:pt x="5" y="64"/>
                    <a:pt x="5" y="64"/>
                  </a:cubicBezTo>
                  <a:cubicBezTo>
                    <a:pt x="0" y="68"/>
                    <a:pt x="0" y="76"/>
                    <a:pt x="5" y="81"/>
                  </a:cubicBezTo>
                  <a:cubicBezTo>
                    <a:pt x="7" y="83"/>
                    <a:pt x="10" y="84"/>
                    <a:pt x="13" y="84"/>
                  </a:cubicBezTo>
                  <a:cubicBezTo>
                    <a:pt x="16" y="84"/>
                    <a:pt x="20" y="83"/>
                    <a:pt x="22" y="81"/>
                  </a:cubicBezTo>
                  <a:cubicBezTo>
                    <a:pt x="43" y="60"/>
                    <a:pt x="43" y="60"/>
                    <a:pt x="43" y="60"/>
                  </a:cubicBezTo>
                  <a:cubicBezTo>
                    <a:pt x="64" y="81"/>
                    <a:pt x="64" y="81"/>
                    <a:pt x="64" y="81"/>
                  </a:cubicBezTo>
                  <a:cubicBezTo>
                    <a:pt x="66" y="83"/>
                    <a:pt x="69" y="84"/>
                    <a:pt x="72" y="84"/>
                  </a:cubicBezTo>
                  <a:cubicBezTo>
                    <a:pt x="75" y="84"/>
                    <a:pt x="78" y="83"/>
                    <a:pt x="81" y="81"/>
                  </a:cubicBezTo>
                  <a:cubicBezTo>
                    <a:pt x="85" y="76"/>
                    <a:pt x="85" y="68"/>
                    <a:pt x="81" y="64"/>
                  </a:cubicBezTo>
                  <a:cubicBezTo>
                    <a:pt x="60" y="43"/>
                    <a:pt x="60" y="43"/>
                    <a:pt x="60" y="43"/>
                  </a:cubicBezTo>
                  <a:cubicBezTo>
                    <a:pt x="81" y="22"/>
                    <a:pt x="81" y="22"/>
                    <a:pt x="81" y="22"/>
                  </a:cubicBezTo>
                  <a:cubicBezTo>
                    <a:pt x="85" y="17"/>
                    <a:pt x="85" y="10"/>
                    <a:pt x="81" y="5"/>
                  </a:cubicBezTo>
                  <a:cubicBezTo>
                    <a:pt x="76" y="0"/>
                    <a:pt x="68" y="0"/>
                    <a:pt x="64" y="5"/>
                  </a:cubicBezTo>
                  <a:cubicBezTo>
                    <a:pt x="43" y="26"/>
                    <a:pt x="43" y="26"/>
                    <a:pt x="43" y="26"/>
                  </a:cubicBezTo>
                  <a:cubicBezTo>
                    <a:pt x="22" y="5"/>
                    <a:pt x="22" y="5"/>
                    <a:pt x="22" y="5"/>
                  </a:cubicBezTo>
                  <a:cubicBezTo>
                    <a:pt x="17" y="0"/>
                    <a:pt x="10" y="0"/>
                    <a:pt x="5" y="5"/>
                  </a:cubicBezTo>
                  <a:cubicBezTo>
                    <a:pt x="0" y="10"/>
                    <a:pt x="0" y="17"/>
                    <a:pt x="5" y="22"/>
                  </a:cubicBezTo>
                  <a:lnTo>
                    <a:pt x="26" y="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171450" indent="-171450" algn="ctr">
                <a:buFont typeface="Arial" panose="020B0604020202020204" pitchFamily="34" charset="0"/>
                <a:buChar char="•"/>
              </a:pPr>
              <a:endParaRPr lang="en-US" sz="1000">
                <a:latin typeface="+mn-lt"/>
              </a:endParaRPr>
            </a:p>
          </p:txBody>
        </p:sp>
        <p:sp>
          <p:nvSpPr>
            <p:cNvPr id="197" name="Freeform 11">
              <a:extLst>
                <a:ext uri="{FF2B5EF4-FFF2-40B4-BE49-F238E27FC236}">
                  <a16:creationId xmlns:a16="http://schemas.microsoft.com/office/drawing/2014/main" id="{57464AF8-2913-4DA1-BF9F-6A97D458FD22}"/>
                </a:ext>
              </a:extLst>
            </p:cNvPr>
            <p:cNvSpPr>
              <a:spLocks/>
            </p:cNvSpPr>
            <p:nvPr/>
          </p:nvSpPr>
          <p:spPr bwMode="auto">
            <a:xfrm>
              <a:off x="8177213" y="3895726"/>
              <a:ext cx="163512" cy="161925"/>
            </a:xfrm>
            <a:custGeom>
              <a:avLst/>
              <a:gdLst>
                <a:gd name="T0" fmla="*/ 26 w 85"/>
                <a:gd name="T1" fmla="*/ 43 h 84"/>
                <a:gd name="T2" fmla="*/ 5 w 85"/>
                <a:gd name="T3" fmla="*/ 64 h 84"/>
                <a:gd name="T4" fmla="*/ 5 w 85"/>
                <a:gd name="T5" fmla="*/ 81 h 84"/>
                <a:gd name="T6" fmla="*/ 13 w 85"/>
                <a:gd name="T7" fmla="*/ 84 h 84"/>
                <a:gd name="T8" fmla="*/ 22 w 85"/>
                <a:gd name="T9" fmla="*/ 81 h 84"/>
                <a:gd name="T10" fmla="*/ 43 w 85"/>
                <a:gd name="T11" fmla="*/ 60 h 84"/>
                <a:gd name="T12" fmla="*/ 63 w 85"/>
                <a:gd name="T13" fmla="*/ 81 h 84"/>
                <a:gd name="T14" fmla="*/ 72 w 85"/>
                <a:gd name="T15" fmla="*/ 84 h 84"/>
                <a:gd name="T16" fmla="*/ 80 w 85"/>
                <a:gd name="T17" fmla="*/ 81 h 84"/>
                <a:gd name="T18" fmla="*/ 80 w 85"/>
                <a:gd name="T19" fmla="*/ 64 h 84"/>
                <a:gd name="T20" fmla="*/ 60 w 85"/>
                <a:gd name="T21" fmla="*/ 43 h 84"/>
                <a:gd name="T22" fmla="*/ 80 w 85"/>
                <a:gd name="T23" fmla="*/ 22 h 84"/>
                <a:gd name="T24" fmla="*/ 80 w 85"/>
                <a:gd name="T25" fmla="*/ 5 h 84"/>
                <a:gd name="T26" fmla="*/ 63 w 85"/>
                <a:gd name="T27" fmla="*/ 5 h 84"/>
                <a:gd name="T28" fmla="*/ 43 w 85"/>
                <a:gd name="T29" fmla="*/ 26 h 84"/>
                <a:gd name="T30" fmla="*/ 22 w 85"/>
                <a:gd name="T31" fmla="*/ 5 h 84"/>
                <a:gd name="T32" fmla="*/ 5 w 85"/>
                <a:gd name="T33" fmla="*/ 5 h 84"/>
                <a:gd name="T34" fmla="*/ 5 w 85"/>
                <a:gd name="T35" fmla="*/ 22 h 84"/>
                <a:gd name="T36" fmla="*/ 26 w 85"/>
                <a:gd name="T37" fmla="*/ 43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5" h="84">
                  <a:moveTo>
                    <a:pt x="26" y="43"/>
                  </a:moveTo>
                  <a:cubicBezTo>
                    <a:pt x="5" y="64"/>
                    <a:pt x="5" y="64"/>
                    <a:pt x="5" y="64"/>
                  </a:cubicBezTo>
                  <a:cubicBezTo>
                    <a:pt x="0" y="68"/>
                    <a:pt x="0" y="76"/>
                    <a:pt x="5" y="81"/>
                  </a:cubicBezTo>
                  <a:cubicBezTo>
                    <a:pt x="7" y="83"/>
                    <a:pt x="10" y="84"/>
                    <a:pt x="13" y="84"/>
                  </a:cubicBezTo>
                  <a:cubicBezTo>
                    <a:pt x="16" y="84"/>
                    <a:pt x="19" y="83"/>
                    <a:pt x="22" y="81"/>
                  </a:cubicBezTo>
                  <a:cubicBezTo>
                    <a:pt x="43" y="60"/>
                    <a:pt x="43" y="60"/>
                    <a:pt x="43" y="60"/>
                  </a:cubicBezTo>
                  <a:cubicBezTo>
                    <a:pt x="63" y="81"/>
                    <a:pt x="63" y="81"/>
                    <a:pt x="63" y="81"/>
                  </a:cubicBezTo>
                  <a:cubicBezTo>
                    <a:pt x="66" y="83"/>
                    <a:pt x="69" y="84"/>
                    <a:pt x="72" y="84"/>
                  </a:cubicBezTo>
                  <a:cubicBezTo>
                    <a:pt x="75" y="84"/>
                    <a:pt x="78" y="83"/>
                    <a:pt x="80" y="81"/>
                  </a:cubicBezTo>
                  <a:cubicBezTo>
                    <a:pt x="85" y="76"/>
                    <a:pt x="85" y="68"/>
                    <a:pt x="80" y="64"/>
                  </a:cubicBezTo>
                  <a:cubicBezTo>
                    <a:pt x="60" y="43"/>
                    <a:pt x="60" y="43"/>
                    <a:pt x="60" y="43"/>
                  </a:cubicBezTo>
                  <a:cubicBezTo>
                    <a:pt x="80" y="22"/>
                    <a:pt x="80" y="22"/>
                    <a:pt x="80" y="22"/>
                  </a:cubicBezTo>
                  <a:cubicBezTo>
                    <a:pt x="85" y="17"/>
                    <a:pt x="85" y="10"/>
                    <a:pt x="80" y="5"/>
                  </a:cubicBezTo>
                  <a:cubicBezTo>
                    <a:pt x="76" y="0"/>
                    <a:pt x="68" y="0"/>
                    <a:pt x="63" y="5"/>
                  </a:cubicBezTo>
                  <a:cubicBezTo>
                    <a:pt x="43" y="26"/>
                    <a:pt x="43" y="26"/>
                    <a:pt x="43" y="26"/>
                  </a:cubicBezTo>
                  <a:cubicBezTo>
                    <a:pt x="22" y="5"/>
                    <a:pt x="22" y="5"/>
                    <a:pt x="22" y="5"/>
                  </a:cubicBezTo>
                  <a:cubicBezTo>
                    <a:pt x="17" y="0"/>
                    <a:pt x="9" y="0"/>
                    <a:pt x="5" y="5"/>
                  </a:cubicBezTo>
                  <a:cubicBezTo>
                    <a:pt x="0" y="10"/>
                    <a:pt x="0" y="17"/>
                    <a:pt x="5" y="22"/>
                  </a:cubicBezTo>
                  <a:lnTo>
                    <a:pt x="26" y="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171450" indent="-171450" algn="ctr">
                <a:buFont typeface="Arial" panose="020B0604020202020204" pitchFamily="34" charset="0"/>
                <a:buChar char="•"/>
              </a:pPr>
              <a:endParaRPr lang="en-US" sz="1000">
                <a:latin typeface="+mn-lt"/>
              </a:endParaRPr>
            </a:p>
          </p:txBody>
        </p:sp>
        <p:sp>
          <p:nvSpPr>
            <p:cNvPr id="198" name="Freeform 12">
              <a:extLst>
                <a:ext uri="{FF2B5EF4-FFF2-40B4-BE49-F238E27FC236}">
                  <a16:creationId xmlns:a16="http://schemas.microsoft.com/office/drawing/2014/main" id="{51AE572D-A2F3-4204-96D0-D74816C8C301}"/>
                </a:ext>
              </a:extLst>
            </p:cNvPr>
            <p:cNvSpPr>
              <a:spLocks/>
            </p:cNvSpPr>
            <p:nvPr/>
          </p:nvSpPr>
          <p:spPr bwMode="auto">
            <a:xfrm>
              <a:off x="8574088" y="4106863"/>
              <a:ext cx="163512" cy="161925"/>
            </a:xfrm>
            <a:custGeom>
              <a:avLst/>
              <a:gdLst>
                <a:gd name="T0" fmla="*/ 59 w 85"/>
                <a:gd name="T1" fmla="*/ 43 h 84"/>
                <a:gd name="T2" fmla="*/ 80 w 85"/>
                <a:gd name="T3" fmla="*/ 22 h 84"/>
                <a:gd name="T4" fmla="*/ 80 w 85"/>
                <a:gd name="T5" fmla="*/ 5 h 84"/>
                <a:gd name="T6" fmla="*/ 63 w 85"/>
                <a:gd name="T7" fmla="*/ 5 h 84"/>
                <a:gd name="T8" fmla="*/ 42 w 85"/>
                <a:gd name="T9" fmla="*/ 26 h 84"/>
                <a:gd name="T10" fmla="*/ 22 w 85"/>
                <a:gd name="T11" fmla="*/ 5 h 84"/>
                <a:gd name="T12" fmla="*/ 5 w 85"/>
                <a:gd name="T13" fmla="*/ 5 h 84"/>
                <a:gd name="T14" fmla="*/ 5 w 85"/>
                <a:gd name="T15" fmla="*/ 22 h 84"/>
                <a:gd name="T16" fmla="*/ 25 w 85"/>
                <a:gd name="T17" fmla="*/ 43 h 84"/>
                <a:gd name="T18" fmla="*/ 5 w 85"/>
                <a:gd name="T19" fmla="*/ 64 h 84"/>
                <a:gd name="T20" fmla="*/ 5 w 85"/>
                <a:gd name="T21" fmla="*/ 81 h 84"/>
                <a:gd name="T22" fmla="*/ 13 w 85"/>
                <a:gd name="T23" fmla="*/ 84 h 84"/>
                <a:gd name="T24" fmla="*/ 22 w 85"/>
                <a:gd name="T25" fmla="*/ 81 h 84"/>
                <a:gd name="T26" fmla="*/ 42 w 85"/>
                <a:gd name="T27" fmla="*/ 60 h 84"/>
                <a:gd name="T28" fmla="*/ 63 w 85"/>
                <a:gd name="T29" fmla="*/ 81 h 84"/>
                <a:gd name="T30" fmla="*/ 72 w 85"/>
                <a:gd name="T31" fmla="*/ 84 h 84"/>
                <a:gd name="T32" fmla="*/ 80 w 85"/>
                <a:gd name="T33" fmla="*/ 81 h 84"/>
                <a:gd name="T34" fmla="*/ 80 w 85"/>
                <a:gd name="T35" fmla="*/ 64 h 84"/>
                <a:gd name="T36" fmla="*/ 59 w 85"/>
                <a:gd name="T37" fmla="*/ 43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5" h="84">
                  <a:moveTo>
                    <a:pt x="59" y="43"/>
                  </a:moveTo>
                  <a:cubicBezTo>
                    <a:pt x="80" y="22"/>
                    <a:pt x="80" y="22"/>
                    <a:pt x="80" y="22"/>
                  </a:cubicBezTo>
                  <a:cubicBezTo>
                    <a:pt x="85" y="17"/>
                    <a:pt x="85" y="10"/>
                    <a:pt x="80" y="5"/>
                  </a:cubicBezTo>
                  <a:cubicBezTo>
                    <a:pt x="76" y="0"/>
                    <a:pt x="68" y="0"/>
                    <a:pt x="63" y="5"/>
                  </a:cubicBezTo>
                  <a:cubicBezTo>
                    <a:pt x="42" y="26"/>
                    <a:pt x="42" y="26"/>
                    <a:pt x="42" y="26"/>
                  </a:cubicBezTo>
                  <a:cubicBezTo>
                    <a:pt x="22" y="5"/>
                    <a:pt x="22" y="5"/>
                    <a:pt x="22" y="5"/>
                  </a:cubicBezTo>
                  <a:cubicBezTo>
                    <a:pt x="17" y="0"/>
                    <a:pt x="9" y="0"/>
                    <a:pt x="5" y="5"/>
                  </a:cubicBezTo>
                  <a:cubicBezTo>
                    <a:pt x="0" y="10"/>
                    <a:pt x="0" y="17"/>
                    <a:pt x="5" y="22"/>
                  </a:cubicBezTo>
                  <a:cubicBezTo>
                    <a:pt x="25" y="43"/>
                    <a:pt x="25" y="43"/>
                    <a:pt x="25" y="43"/>
                  </a:cubicBezTo>
                  <a:cubicBezTo>
                    <a:pt x="5" y="64"/>
                    <a:pt x="5" y="64"/>
                    <a:pt x="5" y="64"/>
                  </a:cubicBezTo>
                  <a:cubicBezTo>
                    <a:pt x="0" y="68"/>
                    <a:pt x="0" y="76"/>
                    <a:pt x="5" y="81"/>
                  </a:cubicBezTo>
                  <a:cubicBezTo>
                    <a:pt x="7" y="83"/>
                    <a:pt x="10" y="84"/>
                    <a:pt x="13" y="84"/>
                  </a:cubicBezTo>
                  <a:cubicBezTo>
                    <a:pt x="16" y="84"/>
                    <a:pt x="19" y="83"/>
                    <a:pt x="22" y="81"/>
                  </a:cubicBezTo>
                  <a:cubicBezTo>
                    <a:pt x="42" y="60"/>
                    <a:pt x="42" y="60"/>
                    <a:pt x="42" y="60"/>
                  </a:cubicBezTo>
                  <a:cubicBezTo>
                    <a:pt x="63" y="81"/>
                    <a:pt x="63" y="81"/>
                    <a:pt x="63" y="81"/>
                  </a:cubicBezTo>
                  <a:cubicBezTo>
                    <a:pt x="66" y="83"/>
                    <a:pt x="69" y="84"/>
                    <a:pt x="72" y="84"/>
                  </a:cubicBezTo>
                  <a:cubicBezTo>
                    <a:pt x="75" y="84"/>
                    <a:pt x="78" y="83"/>
                    <a:pt x="80" y="81"/>
                  </a:cubicBezTo>
                  <a:cubicBezTo>
                    <a:pt x="85" y="76"/>
                    <a:pt x="85" y="68"/>
                    <a:pt x="80" y="64"/>
                  </a:cubicBezTo>
                  <a:lnTo>
                    <a:pt x="59" y="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171450" indent="-171450" algn="ctr">
                <a:buFont typeface="Arial" panose="020B0604020202020204" pitchFamily="34" charset="0"/>
                <a:buChar char="•"/>
              </a:pPr>
              <a:endParaRPr lang="en-US" sz="1000">
                <a:latin typeface="+mn-lt"/>
              </a:endParaRPr>
            </a:p>
          </p:txBody>
        </p:sp>
        <p:sp>
          <p:nvSpPr>
            <p:cNvPr id="199" name="Freeform 13">
              <a:extLst>
                <a:ext uri="{FF2B5EF4-FFF2-40B4-BE49-F238E27FC236}">
                  <a16:creationId xmlns:a16="http://schemas.microsoft.com/office/drawing/2014/main" id="{337DC547-EDEC-4B50-8CAC-E8655A05AE10}"/>
                </a:ext>
              </a:extLst>
            </p:cNvPr>
            <p:cNvSpPr>
              <a:spLocks/>
            </p:cNvSpPr>
            <p:nvPr/>
          </p:nvSpPr>
          <p:spPr bwMode="auto">
            <a:xfrm>
              <a:off x="8234363" y="3951288"/>
              <a:ext cx="333375" cy="449263"/>
            </a:xfrm>
            <a:custGeom>
              <a:avLst/>
              <a:gdLst>
                <a:gd name="T0" fmla="*/ 142 w 173"/>
                <a:gd name="T1" fmla="*/ 6 h 232"/>
                <a:gd name="T2" fmla="*/ 142 w 173"/>
                <a:gd name="T3" fmla="*/ 6 h 232"/>
                <a:gd name="T4" fmla="*/ 125 w 173"/>
                <a:gd name="T5" fmla="*/ 5 h 232"/>
                <a:gd name="T6" fmla="*/ 94 w 173"/>
                <a:gd name="T7" fmla="*/ 32 h 232"/>
                <a:gd name="T8" fmla="*/ 92 w 173"/>
                <a:gd name="T9" fmla="*/ 49 h 232"/>
                <a:gd name="T10" fmla="*/ 101 w 173"/>
                <a:gd name="T11" fmla="*/ 53 h 232"/>
                <a:gd name="T12" fmla="*/ 109 w 173"/>
                <a:gd name="T13" fmla="*/ 50 h 232"/>
                <a:gd name="T14" fmla="*/ 120 w 173"/>
                <a:gd name="T15" fmla="*/ 41 h 232"/>
                <a:gd name="T16" fmla="*/ 8 w 173"/>
                <a:gd name="T17" fmla="*/ 209 h 232"/>
                <a:gd name="T18" fmla="*/ 3 w 173"/>
                <a:gd name="T19" fmla="*/ 226 h 232"/>
                <a:gd name="T20" fmla="*/ 14 w 173"/>
                <a:gd name="T21" fmla="*/ 232 h 232"/>
                <a:gd name="T22" fmla="*/ 20 w 173"/>
                <a:gd name="T23" fmla="*/ 231 h 232"/>
                <a:gd name="T24" fmla="*/ 143 w 173"/>
                <a:gd name="T25" fmla="*/ 44 h 232"/>
                <a:gd name="T26" fmla="*/ 151 w 173"/>
                <a:gd name="T27" fmla="*/ 53 h 232"/>
                <a:gd name="T28" fmla="*/ 160 w 173"/>
                <a:gd name="T29" fmla="*/ 57 h 232"/>
                <a:gd name="T30" fmla="*/ 168 w 173"/>
                <a:gd name="T31" fmla="*/ 54 h 232"/>
                <a:gd name="T32" fmla="*/ 169 w 173"/>
                <a:gd name="T33" fmla="*/ 38 h 232"/>
                <a:gd name="T34" fmla="*/ 142 w 173"/>
                <a:gd name="T35" fmla="*/ 6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3" h="232">
                  <a:moveTo>
                    <a:pt x="142" y="6"/>
                  </a:moveTo>
                  <a:cubicBezTo>
                    <a:pt x="142" y="6"/>
                    <a:pt x="142" y="6"/>
                    <a:pt x="142" y="6"/>
                  </a:cubicBezTo>
                  <a:cubicBezTo>
                    <a:pt x="138" y="1"/>
                    <a:pt x="130" y="0"/>
                    <a:pt x="125" y="5"/>
                  </a:cubicBezTo>
                  <a:cubicBezTo>
                    <a:pt x="94" y="32"/>
                    <a:pt x="94" y="32"/>
                    <a:pt x="94" y="32"/>
                  </a:cubicBezTo>
                  <a:cubicBezTo>
                    <a:pt x="89" y="36"/>
                    <a:pt x="88" y="44"/>
                    <a:pt x="92" y="49"/>
                  </a:cubicBezTo>
                  <a:cubicBezTo>
                    <a:pt x="95" y="51"/>
                    <a:pt x="98" y="53"/>
                    <a:pt x="101" y="53"/>
                  </a:cubicBezTo>
                  <a:cubicBezTo>
                    <a:pt x="104" y="53"/>
                    <a:pt x="107" y="52"/>
                    <a:pt x="109" y="50"/>
                  </a:cubicBezTo>
                  <a:cubicBezTo>
                    <a:pt x="120" y="41"/>
                    <a:pt x="120" y="41"/>
                    <a:pt x="120" y="41"/>
                  </a:cubicBezTo>
                  <a:cubicBezTo>
                    <a:pt x="113" y="112"/>
                    <a:pt x="72" y="175"/>
                    <a:pt x="8" y="209"/>
                  </a:cubicBezTo>
                  <a:cubicBezTo>
                    <a:pt x="2" y="213"/>
                    <a:pt x="0" y="220"/>
                    <a:pt x="3" y="226"/>
                  </a:cubicBezTo>
                  <a:cubicBezTo>
                    <a:pt x="6" y="230"/>
                    <a:pt x="10" y="232"/>
                    <a:pt x="14" y="232"/>
                  </a:cubicBezTo>
                  <a:cubicBezTo>
                    <a:pt x="16" y="232"/>
                    <a:pt x="18" y="232"/>
                    <a:pt x="20" y="231"/>
                  </a:cubicBezTo>
                  <a:cubicBezTo>
                    <a:pt x="90" y="193"/>
                    <a:pt x="136" y="123"/>
                    <a:pt x="143" y="44"/>
                  </a:cubicBezTo>
                  <a:cubicBezTo>
                    <a:pt x="151" y="53"/>
                    <a:pt x="151" y="53"/>
                    <a:pt x="151" y="53"/>
                  </a:cubicBezTo>
                  <a:cubicBezTo>
                    <a:pt x="153" y="56"/>
                    <a:pt x="157" y="57"/>
                    <a:pt x="160" y="57"/>
                  </a:cubicBezTo>
                  <a:cubicBezTo>
                    <a:pt x="163" y="57"/>
                    <a:pt x="166" y="56"/>
                    <a:pt x="168" y="54"/>
                  </a:cubicBezTo>
                  <a:cubicBezTo>
                    <a:pt x="173" y="50"/>
                    <a:pt x="173" y="43"/>
                    <a:pt x="169" y="38"/>
                  </a:cubicBezTo>
                  <a:lnTo>
                    <a:pt x="142"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171450" indent="-171450" algn="ctr">
                <a:buFont typeface="Arial" panose="020B0604020202020204" pitchFamily="34" charset="0"/>
                <a:buChar char="•"/>
              </a:pPr>
              <a:endParaRPr lang="en-US" sz="1000">
                <a:latin typeface="+mn-lt"/>
              </a:endParaRPr>
            </a:p>
          </p:txBody>
        </p:sp>
      </p:grpSp>
      <p:grpSp>
        <p:nvGrpSpPr>
          <p:cNvPr id="200" name="Group 199">
            <a:extLst>
              <a:ext uri="{FF2B5EF4-FFF2-40B4-BE49-F238E27FC236}">
                <a16:creationId xmlns:a16="http://schemas.microsoft.com/office/drawing/2014/main" id="{8BFCC864-AFAE-424C-B467-511DCE64CD2D}"/>
              </a:ext>
            </a:extLst>
          </p:cNvPr>
          <p:cNvGrpSpPr>
            <a:grpSpLocks noChangeAspect="1"/>
          </p:cNvGrpSpPr>
          <p:nvPr/>
        </p:nvGrpSpPr>
        <p:grpSpPr>
          <a:xfrm>
            <a:off x="221838" y="4329444"/>
            <a:ext cx="180068" cy="180068"/>
            <a:chOff x="6376988" y="922338"/>
            <a:chExt cx="735012" cy="735012"/>
          </a:xfrm>
          <a:solidFill>
            <a:schemeClr val="tx2"/>
          </a:solidFill>
        </p:grpSpPr>
        <p:sp>
          <p:nvSpPr>
            <p:cNvPr id="201" name="Freeform 5">
              <a:extLst>
                <a:ext uri="{FF2B5EF4-FFF2-40B4-BE49-F238E27FC236}">
                  <a16:creationId xmlns:a16="http://schemas.microsoft.com/office/drawing/2014/main" id="{AC18E737-8D33-407A-9037-67AB13627479}"/>
                </a:ext>
              </a:extLst>
            </p:cNvPr>
            <p:cNvSpPr>
              <a:spLocks/>
            </p:cNvSpPr>
            <p:nvPr/>
          </p:nvSpPr>
          <p:spPr bwMode="auto">
            <a:xfrm>
              <a:off x="6376988" y="1320800"/>
              <a:ext cx="336550" cy="336550"/>
            </a:xfrm>
            <a:custGeom>
              <a:avLst/>
              <a:gdLst>
                <a:gd name="T0" fmla="*/ 181 w 212"/>
                <a:gd name="T1" fmla="*/ 181 h 212"/>
                <a:gd name="T2" fmla="*/ 31 w 212"/>
                <a:gd name="T3" fmla="*/ 181 h 212"/>
                <a:gd name="T4" fmla="*/ 31 w 212"/>
                <a:gd name="T5" fmla="*/ 31 h 212"/>
                <a:gd name="T6" fmla="*/ 54 w 212"/>
                <a:gd name="T7" fmla="*/ 31 h 212"/>
                <a:gd name="T8" fmla="*/ 54 w 212"/>
                <a:gd name="T9" fmla="*/ 0 h 212"/>
                <a:gd name="T10" fmla="*/ 0 w 212"/>
                <a:gd name="T11" fmla="*/ 0 h 212"/>
                <a:gd name="T12" fmla="*/ 0 w 212"/>
                <a:gd name="T13" fmla="*/ 212 h 212"/>
                <a:gd name="T14" fmla="*/ 212 w 212"/>
                <a:gd name="T15" fmla="*/ 212 h 212"/>
                <a:gd name="T16" fmla="*/ 212 w 212"/>
                <a:gd name="T17" fmla="*/ 158 h 212"/>
                <a:gd name="T18" fmla="*/ 181 w 212"/>
                <a:gd name="T19" fmla="*/ 158 h 212"/>
                <a:gd name="T20" fmla="*/ 181 w 212"/>
                <a:gd name="T21" fmla="*/ 181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2" h="212">
                  <a:moveTo>
                    <a:pt x="181" y="181"/>
                  </a:moveTo>
                  <a:lnTo>
                    <a:pt x="31" y="181"/>
                  </a:lnTo>
                  <a:lnTo>
                    <a:pt x="31" y="31"/>
                  </a:lnTo>
                  <a:lnTo>
                    <a:pt x="54" y="31"/>
                  </a:lnTo>
                  <a:lnTo>
                    <a:pt x="54" y="0"/>
                  </a:lnTo>
                  <a:lnTo>
                    <a:pt x="0" y="0"/>
                  </a:lnTo>
                  <a:lnTo>
                    <a:pt x="0" y="212"/>
                  </a:lnTo>
                  <a:lnTo>
                    <a:pt x="212" y="212"/>
                  </a:lnTo>
                  <a:lnTo>
                    <a:pt x="212" y="158"/>
                  </a:lnTo>
                  <a:lnTo>
                    <a:pt x="181" y="158"/>
                  </a:lnTo>
                  <a:lnTo>
                    <a:pt x="181" y="181"/>
                  </a:lnTo>
                  <a:close/>
                </a:path>
              </a:pathLst>
            </a:custGeom>
            <a:grpFill/>
            <a:ln>
              <a:noFill/>
            </a:ln>
          </p:spPr>
          <p:txBody>
            <a:bodyPr vert="horz" wrap="square" lIns="91440" tIns="45720" rIns="91440" bIns="45720" numCol="1" anchor="t" anchorCtr="0" compatLnSpc="1">
              <a:prstTxWarp prst="textNoShape">
                <a:avLst/>
              </a:prstTxWarp>
            </a:bodyPr>
            <a:lstStyle/>
            <a:p>
              <a:endParaRPr lang="en-US" sz="1200"/>
            </a:p>
          </p:txBody>
        </p:sp>
        <p:sp>
          <p:nvSpPr>
            <p:cNvPr id="202" name="Freeform 6">
              <a:extLst>
                <a:ext uri="{FF2B5EF4-FFF2-40B4-BE49-F238E27FC236}">
                  <a16:creationId xmlns:a16="http://schemas.microsoft.com/office/drawing/2014/main" id="{46B28F25-659B-4CA1-8CA0-EBE6AD09080C}"/>
                </a:ext>
              </a:extLst>
            </p:cNvPr>
            <p:cNvSpPr>
              <a:spLocks noEditPoints="1"/>
            </p:cNvSpPr>
            <p:nvPr/>
          </p:nvSpPr>
          <p:spPr bwMode="auto">
            <a:xfrm>
              <a:off x="6511925" y="922338"/>
              <a:ext cx="600075" cy="600075"/>
            </a:xfrm>
            <a:custGeom>
              <a:avLst/>
              <a:gdLst>
                <a:gd name="T0" fmla="*/ 0 w 378"/>
                <a:gd name="T1" fmla="*/ 0 h 378"/>
                <a:gd name="T2" fmla="*/ 0 w 378"/>
                <a:gd name="T3" fmla="*/ 378 h 378"/>
                <a:gd name="T4" fmla="*/ 378 w 378"/>
                <a:gd name="T5" fmla="*/ 378 h 378"/>
                <a:gd name="T6" fmla="*/ 378 w 378"/>
                <a:gd name="T7" fmla="*/ 0 h 378"/>
                <a:gd name="T8" fmla="*/ 0 w 378"/>
                <a:gd name="T9" fmla="*/ 0 h 378"/>
                <a:gd name="T10" fmla="*/ 347 w 378"/>
                <a:gd name="T11" fmla="*/ 347 h 378"/>
                <a:gd name="T12" fmla="*/ 49 w 378"/>
                <a:gd name="T13" fmla="*/ 347 h 378"/>
                <a:gd name="T14" fmla="*/ 235 w 378"/>
                <a:gd name="T15" fmla="*/ 165 h 378"/>
                <a:gd name="T16" fmla="*/ 235 w 378"/>
                <a:gd name="T17" fmla="*/ 259 h 378"/>
                <a:gd name="T18" fmla="*/ 266 w 378"/>
                <a:gd name="T19" fmla="*/ 259 h 378"/>
                <a:gd name="T20" fmla="*/ 266 w 378"/>
                <a:gd name="T21" fmla="*/ 114 h 378"/>
                <a:gd name="T22" fmla="*/ 121 w 378"/>
                <a:gd name="T23" fmla="*/ 114 h 378"/>
                <a:gd name="T24" fmla="*/ 121 w 378"/>
                <a:gd name="T25" fmla="*/ 145 h 378"/>
                <a:gd name="T26" fmla="*/ 212 w 378"/>
                <a:gd name="T27" fmla="*/ 145 h 378"/>
                <a:gd name="T28" fmla="*/ 31 w 378"/>
                <a:gd name="T29" fmla="*/ 322 h 378"/>
                <a:gd name="T30" fmla="*/ 31 w 378"/>
                <a:gd name="T31" fmla="*/ 31 h 378"/>
                <a:gd name="T32" fmla="*/ 347 w 378"/>
                <a:gd name="T33" fmla="*/ 31 h 378"/>
                <a:gd name="T34" fmla="*/ 347 w 378"/>
                <a:gd name="T35" fmla="*/ 34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78" h="378">
                  <a:moveTo>
                    <a:pt x="0" y="0"/>
                  </a:moveTo>
                  <a:lnTo>
                    <a:pt x="0" y="378"/>
                  </a:lnTo>
                  <a:lnTo>
                    <a:pt x="378" y="378"/>
                  </a:lnTo>
                  <a:lnTo>
                    <a:pt x="378" y="0"/>
                  </a:lnTo>
                  <a:lnTo>
                    <a:pt x="0" y="0"/>
                  </a:lnTo>
                  <a:close/>
                  <a:moveTo>
                    <a:pt x="347" y="347"/>
                  </a:moveTo>
                  <a:lnTo>
                    <a:pt x="49" y="347"/>
                  </a:lnTo>
                  <a:lnTo>
                    <a:pt x="235" y="165"/>
                  </a:lnTo>
                  <a:lnTo>
                    <a:pt x="235" y="259"/>
                  </a:lnTo>
                  <a:lnTo>
                    <a:pt x="266" y="259"/>
                  </a:lnTo>
                  <a:lnTo>
                    <a:pt x="266" y="114"/>
                  </a:lnTo>
                  <a:lnTo>
                    <a:pt x="121" y="114"/>
                  </a:lnTo>
                  <a:lnTo>
                    <a:pt x="121" y="145"/>
                  </a:lnTo>
                  <a:lnTo>
                    <a:pt x="212" y="145"/>
                  </a:lnTo>
                  <a:lnTo>
                    <a:pt x="31" y="322"/>
                  </a:lnTo>
                  <a:lnTo>
                    <a:pt x="31" y="31"/>
                  </a:lnTo>
                  <a:lnTo>
                    <a:pt x="347" y="31"/>
                  </a:lnTo>
                  <a:lnTo>
                    <a:pt x="347" y="347"/>
                  </a:lnTo>
                  <a:close/>
                </a:path>
              </a:pathLst>
            </a:custGeom>
            <a:grpFill/>
            <a:ln>
              <a:noFill/>
            </a:ln>
          </p:spPr>
          <p:txBody>
            <a:bodyPr vert="horz" wrap="square" lIns="91440" tIns="45720" rIns="91440" bIns="45720" numCol="1" anchor="t" anchorCtr="0" compatLnSpc="1">
              <a:prstTxWarp prst="textNoShape">
                <a:avLst/>
              </a:prstTxWarp>
            </a:bodyPr>
            <a:lstStyle/>
            <a:p>
              <a:endParaRPr lang="en-US" sz="1200"/>
            </a:p>
          </p:txBody>
        </p:sp>
      </p:grpSp>
      <p:grpSp>
        <p:nvGrpSpPr>
          <p:cNvPr id="203" name="Group 202">
            <a:extLst>
              <a:ext uri="{FF2B5EF4-FFF2-40B4-BE49-F238E27FC236}">
                <a16:creationId xmlns:a16="http://schemas.microsoft.com/office/drawing/2014/main" id="{C7AFD4D3-F624-45BC-B62A-C12C44F91A4A}"/>
              </a:ext>
            </a:extLst>
          </p:cNvPr>
          <p:cNvGrpSpPr>
            <a:grpSpLocks noChangeAspect="1"/>
          </p:cNvGrpSpPr>
          <p:nvPr/>
        </p:nvGrpSpPr>
        <p:grpSpPr>
          <a:xfrm>
            <a:off x="186874" y="3448617"/>
            <a:ext cx="277540" cy="276942"/>
            <a:chOff x="7821613" y="2343150"/>
            <a:chExt cx="735012" cy="733426"/>
          </a:xfrm>
          <a:solidFill>
            <a:schemeClr val="tx2"/>
          </a:solidFill>
        </p:grpSpPr>
        <p:sp>
          <p:nvSpPr>
            <p:cNvPr id="204" name="Freeform 15">
              <a:extLst>
                <a:ext uri="{FF2B5EF4-FFF2-40B4-BE49-F238E27FC236}">
                  <a16:creationId xmlns:a16="http://schemas.microsoft.com/office/drawing/2014/main" id="{82840988-5CF4-4DB1-92EE-811EE081BC91}"/>
                </a:ext>
              </a:extLst>
            </p:cNvPr>
            <p:cNvSpPr>
              <a:spLocks noEditPoints="1"/>
            </p:cNvSpPr>
            <p:nvPr/>
          </p:nvSpPr>
          <p:spPr bwMode="auto">
            <a:xfrm>
              <a:off x="7939088" y="2343150"/>
              <a:ext cx="312737" cy="309563"/>
            </a:xfrm>
            <a:custGeom>
              <a:avLst/>
              <a:gdLst>
                <a:gd name="T0" fmla="*/ 55 w 109"/>
                <a:gd name="T1" fmla="*/ 108 h 108"/>
                <a:gd name="T2" fmla="*/ 109 w 109"/>
                <a:gd name="T3" fmla="*/ 53 h 108"/>
                <a:gd name="T4" fmla="*/ 55 w 109"/>
                <a:gd name="T5" fmla="*/ 0 h 108"/>
                <a:gd name="T6" fmla="*/ 0 w 109"/>
                <a:gd name="T7" fmla="*/ 55 h 108"/>
                <a:gd name="T8" fmla="*/ 55 w 109"/>
                <a:gd name="T9" fmla="*/ 108 h 108"/>
                <a:gd name="T10" fmla="*/ 55 w 109"/>
                <a:gd name="T11" fmla="*/ 17 h 108"/>
                <a:gd name="T12" fmla="*/ 92 w 109"/>
                <a:gd name="T13" fmla="*/ 55 h 108"/>
                <a:gd name="T14" fmla="*/ 55 w 109"/>
                <a:gd name="T15" fmla="*/ 92 h 108"/>
                <a:gd name="T16" fmla="*/ 17 w 109"/>
                <a:gd name="T17" fmla="*/ 55 h 108"/>
                <a:gd name="T18" fmla="*/ 55 w 109"/>
                <a:gd name="T19" fmla="*/ 17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9" h="108">
                  <a:moveTo>
                    <a:pt x="55" y="108"/>
                  </a:moveTo>
                  <a:cubicBezTo>
                    <a:pt x="84" y="108"/>
                    <a:pt x="109" y="84"/>
                    <a:pt x="109" y="53"/>
                  </a:cubicBezTo>
                  <a:cubicBezTo>
                    <a:pt x="109" y="24"/>
                    <a:pt x="85" y="0"/>
                    <a:pt x="55" y="0"/>
                  </a:cubicBezTo>
                  <a:cubicBezTo>
                    <a:pt x="26" y="0"/>
                    <a:pt x="0" y="24"/>
                    <a:pt x="0" y="55"/>
                  </a:cubicBezTo>
                  <a:cubicBezTo>
                    <a:pt x="0" y="84"/>
                    <a:pt x="26" y="108"/>
                    <a:pt x="55" y="108"/>
                  </a:cubicBezTo>
                  <a:close/>
                  <a:moveTo>
                    <a:pt x="55" y="17"/>
                  </a:moveTo>
                  <a:cubicBezTo>
                    <a:pt x="75" y="17"/>
                    <a:pt x="92" y="34"/>
                    <a:pt x="92" y="55"/>
                  </a:cubicBezTo>
                  <a:cubicBezTo>
                    <a:pt x="92" y="75"/>
                    <a:pt x="75" y="92"/>
                    <a:pt x="55" y="92"/>
                  </a:cubicBezTo>
                  <a:cubicBezTo>
                    <a:pt x="34" y="92"/>
                    <a:pt x="17" y="75"/>
                    <a:pt x="17" y="55"/>
                  </a:cubicBezTo>
                  <a:cubicBezTo>
                    <a:pt x="17" y="34"/>
                    <a:pt x="34" y="17"/>
                    <a:pt x="55" y="1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1000">
                <a:latin typeface="+mn-lt"/>
              </a:endParaRPr>
            </a:p>
          </p:txBody>
        </p:sp>
        <p:sp>
          <p:nvSpPr>
            <p:cNvPr id="205" name="Freeform 16">
              <a:extLst>
                <a:ext uri="{FF2B5EF4-FFF2-40B4-BE49-F238E27FC236}">
                  <a16:creationId xmlns:a16="http://schemas.microsoft.com/office/drawing/2014/main" id="{B5229D81-0EE8-477B-9B92-F681AE893AC7}"/>
                </a:ext>
              </a:extLst>
            </p:cNvPr>
            <p:cNvSpPr>
              <a:spLocks/>
            </p:cNvSpPr>
            <p:nvPr/>
          </p:nvSpPr>
          <p:spPr bwMode="auto">
            <a:xfrm>
              <a:off x="7821613" y="2627313"/>
              <a:ext cx="450850" cy="254000"/>
            </a:xfrm>
            <a:custGeom>
              <a:avLst/>
              <a:gdLst>
                <a:gd name="T0" fmla="*/ 19 w 157"/>
                <a:gd name="T1" fmla="*/ 72 h 89"/>
                <a:gd name="T2" fmla="*/ 49 w 157"/>
                <a:gd name="T3" fmla="*/ 20 h 89"/>
                <a:gd name="T4" fmla="*/ 131 w 157"/>
                <a:gd name="T5" fmla="*/ 27 h 89"/>
                <a:gd name="T6" fmla="*/ 157 w 157"/>
                <a:gd name="T7" fmla="*/ 10 h 89"/>
                <a:gd name="T8" fmla="*/ 147 w 157"/>
                <a:gd name="T9" fmla="*/ 3 h 89"/>
                <a:gd name="T10" fmla="*/ 142 w 157"/>
                <a:gd name="T11" fmla="*/ 0 h 89"/>
                <a:gd name="T12" fmla="*/ 137 w 157"/>
                <a:gd name="T13" fmla="*/ 3 h 89"/>
                <a:gd name="T14" fmla="*/ 55 w 157"/>
                <a:gd name="T15" fmla="*/ 3 h 89"/>
                <a:gd name="T16" fmla="*/ 51 w 157"/>
                <a:gd name="T17" fmla="*/ 0 h 89"/>
                <a:gd name="T18" fmla="*/ 44 w 157"/>
                <a:gd name="T19" fmla="*/ 3 h 89"/>
                <a:gd name="T20" fmla="*/ 0 w 157"/>
                <a:gd name="T21" fmla="*/ 78 h 89"/>
                <a:gd name="T22" fmla="*/ 0 w 157"/>
                <a:gd name="T23" fmla="*/ 89 h 89"/>
                <a:gd name="T24" fmla="*/ 104 w 157"/>
                <a:gd name="T25" fmla="*/ 89 h 89"/>
                <a:gd name="T26" fmla="*/ 106 w 157"/>
                <a:gd name="T27" fmla="*/ 72 h 89"/>
                <a:gd name="T28" fmla="*/ 19 w 157"/>
                <a:gd name="T29" fmla="*/ 7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7" h="89">
                  <a:moveTo>
                    <a:pt x="19" y="72"/>
                  </a:moveTo>
                  <a:cubicBezTo>
                    <a:pt x="22" y="60"/>
                    <a:pt x="29" y="36"/>
                    <a:pt x="49" y="20"/>
                  </a:cubicBezTo>
                  <a:cubicBezTo>
                    <a:pt x="73" y="38"/>
                    <a:pt x="104" y="39"/>
                    <a:pt x="131" y="27"/>
                  </a:cubicBezTo>
                  <a:cubicBezTo>
                    <a:pt x="138" y="20"/>
                    <a:pt x="147" y="15"/>
                    <a:pt x="157" y="10"/>
                  </a:cubicBezTo>
                  <a:cubicBezTo>
                    <a:pt x="154" y="9"/>
                    <a:pt x="150" y="5"/>
                    <a:pt x="147" y="3"/>
                  </a:cubicBezTo>
                  <a:cubicBezTo>
                    <a:pt x="142" y="0"/>
                    <a:pt x="142" y="0"/>
                    <a:pt x="142" y="0"/>
                  </a:cubicBezTo>
                  <a:cubicBezTo>
                    <a:pt x="137" y="3"/>
                    <a:pt x="137" y="3"/>
                    <a:pt x="137" y="3"/>
                  </a:cubicBezTo>
                  <a:cubicBezTo>
                    <a:pt x="113" y="22"/>
                    <a:pt x="79" y="22"/>
                    <a:pt x="55" y="3"/>
                  </a:cubicBezTo>
                  <a:cubicBezTo>
                    <a:pt x="51" y="0"/>
                    <a:pt x="51" y="0"/>
                    <a:pt x="51" y="0"/>
                  </a:cubicBezTo>
                  <a:cubicBezTo>
                    <a:pt x="44" y="3"/>
                    <a:pt x="44" y="3"/>
                    <a:pt x="44" y="3"/>
                  </a:cubicBezTo>
                  <a:cubicBezTo>
                    <a:pt x="7" y="27"/>
                    <a:pt x="2" y="77"/>
                    <a:pt x="0" y="78"/>
                  </a:cubicBezTo>
                  <a:cubicBezTo>
                    <a:pt x="0" y="89"/>
                    <a:pt x="0" y="89"/>
                    <a:pt x="0" y="89"/>
                  </a:cubicBezTo>
                  <a:cubicBezTo>
                    <a:pt x="104" y="89"/>
                    <a:pt x="104" y="89"/>
                    <a:pt x="104" y="89"/>
                  </a:cubicBezTo>
                  <a:cubicBezTo>
                    <a:pt x="104" y="84"/>
                    <a:pt x="104" y="77"/>
                    <a:pt x="106" y="72"/>
                  </a:cubicBezTo>
                  <a:cubicBezTo>
                    <a:pt x="19" y="72"/>
                    <a:pt x="19" y="72"/>
                    <a:pt x="19" y="7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1000">
                <a:latin typeface="+mn-lt"/>
              </a:endParaRPr>
            </a:p>
          </p:txBody>
        </p:sp>
        <p:sp>
          <p:nvSpPr>
            <p:cNvPr id="206" name="Freeform 17">
              <a:extLst>
                <a:ext uri="{FF2B5EF4-FFF2-40B4-BE49-F238E27FC236}">
                  <a16:creationId xmlns:a16="http://schemas.microsoft.com/office/drawing/2014/main" id="{307ED9D3-3BFD-40C8-829B-0BA46AA62FE8}"/>
                </a:ext>
              </a:extLst>
            </p:cNvPr>
            <p:cNvSpPr>
              <a:spLocks noEditPoints="1"/>
            </p:cNvSpPr>
            <p:nvPr/>
          </p:nvSpPr>
          <p:spPr bwMode="auto">
            <a:xfrm>
              <a:off x="8162925" y="2684463"/>
              <a:ext cx="393700" cy="392113"/>
            </a:xfrm>
            <a:custGeom>
              <a:avLst/>
              <a:gdLst>
                <a:gd name="T0" fmla="*/ 69 w 137"/>
                <a:gd name="T1" fmla="*/ 0 h 137"/>
                <a:gd name="T2" fmla="*/ 0 w 137"/>
                <a:gd name="T3" fmla="*/ 69 h 137"/>
                <a:gd name="T4" fmla="*/ 69 w 137"/>
                <a:gd name="T5" fmla="*/ 137 h 137"/>
                <a:gd name="T6" fmla="*/ 137 w 137"/>
                <a:gd name="T7" fmla="*/ 69 h 137"/>
                <a:gd name="T8" fmla="*/ 69 w 137"/>
                <a:gd name="T9" fmla="*/ 0 h 137"/>
                <a:gd name="T10" fmla="*/ 69 w 137"/>
                <a:gd name="T11" fmla="*/ 120 h 137"/>
                <a:gd name="T12" fmla="*/ 18 w 137"/>
                <a:gd name="T13" fmla="*/ 69 h 137"/>
                <a:gd name="T14" fmla="*/ 69 w 137"/>
                <a:gd name="T15" fmla="*/ 18 h 137"/>
                <a:gd name="T16" fmla="*/ 120 w 137"/>
                <a:gd name="T17" fmla="*/ 69 h 137"/>
                <a:gd name="T18" fmla="*/ 69 w 137"/>
                <a:gd name="T19" fmla="*/ 12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7" h="137">
                  <a:moveTo>
                    <a:pt x="69" y="0"/>
                  </a:moveTo>
                  <a:cubicBezTo>
                    <a:pt x="31" y="0"/>
                    <a:pt x="0" y="31"/>
                    <a:pt x="0" y="69"/>
                  </a:cubicBezTo>
                  <a:cubicBezTo>
                    <a:pt x="0" y="106"/>
                    <a:pt x="31" y="137"/>
                    <a:pt x="69" y="137"/>
                  </a:cubicBezTo>
                  <a:cubicBezTo>
                    <a:pt x="106" y="137"/>
                    <a:pt x="137" y="106"/>
                    <a:pt x="137" y="69"/>
                  </a:cubicBezTo>
                  <a:cubicBezTo>
                    <a:pt x="137" y="31"/>
                    <a:pt x="106" y="0"/>
                    <a:pt x="69" y="0"/>
                  </a:cubicBezTo>
                  <a:close/>
                  <a:moveTo>
                    <a:pt x="69" y="120"/>
                  </a:moveTo>
                  <a:cubicBezTo>
                    <a:pt x="41" y="120"/>
                    <a:pt x="18" y="98"/>
                    <a:pt x="18" y="69"/>
                  </a:cubicBezTo>
                  <a:cubicBezTo>
                    <a:pt x="18" y="41"/>
                    <a:pt x="40" y="18"/>
                    <a:pt x="69" y="18"/>
                  </a:cubicBezTo>
                  <a:cubicBezTo>
                    <a:pt x="96" y="18"/>
                    <a:pt x="120" y="40"/>
                    <a:pt x="120" y="69"/>
                  </a:cubicBezTo>
                  <a:cubicBezTo>
                    <a:pt x="120" y="98"/>
                    <a:pt x="98" y="120"/>
                    <a:pt x="69" y="12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1000">
                <a:latin typeface="+mn-lt"/>
              </a:endParaRPr>
            </a:p>
          </p:txBody>
        </p:sp>
        <p:sp>
          <p:nvSpPr>
            <p:cNvPr id="207" name="Freeform 18">
              <a:extLst>
                <a:ext uri="{FF2B5EF4-FFF2-40B4-BE49-F238E27FC236}">
                  <a16:creationId xmlns:a16="http://schemas.microsoft.com/office/drawing/2014/main" id="{99516A8B-74BC-4D50-B544-32FDCDD8DB39}"/>
                </a:ext>
              </a:extLst>
            </p:cNvPr>
            <p:cNvSpPr>
              <a:spLocks/>
            </p:cNvSpPr>
            <p:nvPr/>
          </p:nvSpPr>
          <p:spPr bwMode="auto">
            <a:xfrm>
              <a:off x="8258175" y="2778125"/>
              <a:ext cx="206375" cy="206375"/>
            </a:xfrm>
            <a:custGeom>
              <a:avLst/>
              <a:gdLst>
                <a:gd name="T0" fmla="*/ 79 w 130"/>
                <a:gd name="T1" fmla="*/ 0 h 130"/>
                <a:gd name="T2" fmla="*/ 49 w 130"/>
                <a:gd name="T3" fmla="*/ 0 h 130"/>
                <a:gd name="T4" fmla="*/ 49 w 130"/>
                <a:gd name="T5" fmla="*/ 49 h 130"/>
                <a:gd name="T6" fmla="*/ 0 w 130"/>
                <a:gd name="T7" fmla="*/ 49 h 130"/>
                <a:gd name="T8" fmla="*/ 0 w 130"/>
                <a:gd name="T9" fmla="*/ 80 h 130"/>
                <a:gd name="T10" fmla="*/ 49 w 130"/>
                <a:gd name="T11" fmla="*/ 80 h 130"/>
                <a:gd name="T12" fmla="*/ 49 w 130"/>
                <a:gd name="T13" fmla="*/ 130 h 130"/>
                <a:gd name="T14" fmla="*/ 79 w 130"/>
                <a:gd name="T15" fmla="*/ 130 h 130"/>
                <a:gd name="T16" fmla="*/ 79 w 130"/>
                <a:gd name="T17" fmla="*/ 80 h 130"/>
                <a:gd name="T18" fmla="*/ 130 w 130"/>
                <a:gd name="T19" fmla="*/ 80 h 130"/>
                <a:gd name="T20" fmla="*/ 130 w 130"/>
                <a:gd name="T21" fmla="*/ 49 h 130"/>
                <a:gd name="T22" fmla="*/ 79 w 130"/>
                <a:gd name="T23" fmla="*/ 49 h 130"/>
                <a:gd name="T24" fmla="*/ 79 w 130"/>
                <a:gd name="T25" fmla="*/ 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0" h="130">
                  <a:moveTo>
                    <a:pt x="79" y="0"/>
                  </a:moveTo>
                  <a:lnTo>
                    <a:pt x="49" y="0"/>
                  </a:lnTo>
                  <a:lnTo>
                    <a:pt x="49" y="49"/>
                  </a:lnTo>
                  <a:lnTo>
                    <a:pt x="0" y="49"/>
                  </a:lnTo>
                  <a:lnTo>
                    <a:pt x="0" y="80"/>
                  </a:lnTo>
                  <a:lnTo>
                    <a:pt x="49" y="80"/>
                  </a:lnTo>
                  <a:lnTo>
                    <a:pt x="49" y="130"/>
                  </a:lnTo>
                  <a:lnTo>
                    <a:pt x="79" y="130"/>
                  </a:lnTo>
                  <a:lnTo>
                    <a:pt x="79" y="80"/>
                  </a:lnTo>
                  <a:lnTo>
                    <a:pt x="130" y="80"/>
                  </a:lnTo>
                  <a:lnTo>
                    <a:pt x="130" y="49"/>
                  </a:lnTo>
                  <a:lnTo>
                    <a:pt x="79" y="49"/>
                  </a:lnTo>
                  <a:lnTo>
                    <a:pt x="79" y="0"/>
                  </a:lnTo>
                  <a:close/>
                </a:path>
              </a:pathLst>
            </a:custGeom>
            <a:grpFill/>
            <a:ln>
              <a:noFill/>
            </a:ln>
          </p:spPr>
          <p:txBody>
            <a:bodyPr vert="horz" wrap="square" lIns="91440" tIns="45720" rIns="91440" bIns="45720" numCol="1" anchor="t" anchorCtr="0" compatLnSpc="1">
              <a:prstTxWarp prst="textNoShape">
                <a:avLst/>
              </a:prstTxWarp>
            </a:bodyPr>
            <a:lstStyle/>
            <a:p>
              <a:endParaRPr lang="en-US" sz="1000">
                <a:latin typeface="+mn-lt"/>
              </a:endParaRPr>
            </a:p>
          </p:txBody>
        </p:sp>
      </p:grpSp>
    </p:spTree>
    <p:extLst>
      <p:ext uri="{BB962C8B-B14F-4D97-AF65-F5344CB8AC3E}">
        <p14:creationId xmlns:p14="http://schemas.microsoft.com/office/powerpoint/2010/main" val="454253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Rectangle 288">
            <a:extLst>
              <a:ext uri="{FF2B5EF4-FFF2-40B4-BE49-F238E27FC236}">
                <a16:creationId xmlns:a16="http://schemas.microsoft.com/office/drawing/2014/main" id="{8F45CC21-6AAD-4EBC-AE3F-A4E20309FDF1}"/>
              </a:ext>
            </a:extLst>
          </p:cNvPr>
          <p:cNvSpPr/>
          <p:nvPr/>
        </p:nvSpPr>
        <p:spPr bwMode="auto">
          <a:xfrm>
            <a:off x="0" y="1"/>
            <a:ext cx="9144000" cy="513089"/>
          </a:xfrm>
          <a:prstGeom prst="rect">
            <a:avLst/>
          </a:prstGeom>
          <a:solidFill>
            <a:schemeClr val="bg1"/>
          </a:solidFill>
          <a:ln w="6350" cap="flat" cmpd="sng" algn="ctr">
            <a:noFill/>
            <a:prstDash val="solid"/>
            <a:headEnd type="none" w="med" len="med"/>
            <a:tailEnd type="none" w="med" len="med"/>
          </a:ln>
          <a:effectLst/>
        </p:spPr>
        <p:txBody>
          <a:bodyPr rot="0" spcFirstLastPara="0" vertOverflow="overflow" horzOverflow="overflow" vert="horz" wrap="square" lIns="149767" tIns="24962" rIns="0" bIns="24962" numCol="1" spcCol="0" rtlCol="0" fromWordArt="0" anchor="ctr" anchorCtr="0" forceAA="0" compatLnSpc="1">
            <a:prstTxWarp prst="textNoShape">
              <a:avLst/>
            </a:prstTxWarp>
            <a:no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lvl="0" defTabSz="665615">
              <a:defRPr/>
            </a:pPr>
            <a:r>
              <a:rPr lang="en-US" sz="1191" b="1" kern="0" dirty="0">
                <a:solidFill>
                  <a:schemeClr val="tx2"/>
                </a:solidFill>
                <a:cs typeface="Arial" panose="020B0604020202020204" pitchFamily="34" charset="0"/>
              </a:rPr>
              <a:t>Dell Technologies Services</a:t>
            </a:r>
            <a:br>
              <a:rPr lang="en-US" sz="1191" b="1" kern="0" dirty="0">
                <a:solidFill>
                  <a:schemeClr val="tx2"/>
                </a:solidFill>
                <a:cs typeface="Arial" panose="020B0604020202020204" pitchFamily="34" charset="0"/>
              </a:rPr>
            </a:br>
            <a:r>
              <a:rPr lang="en-US" sz="1191" kern="0" dirty="0">
                <a:solidFill>
                  <a:schemeClr val="tx2"/>
                </a:solidFill>
                <a:cs typeface="Arial" panose="020B0604020202020204" pitchFamily="34" charset="0"/>
              </a:rPr>
              <a:t>Outcome Accelerator: Cloud Experience for the Storage Administrator</a:t>
            </a:r>
          </a:p>
        </p:txBody>
      </p:sp>
      <p:graphicFrame>
        <p:nvGraphicFramePr>
          <p:cNvPr id="591" name="Table 590">
            <a:extLst>
              <a:ext uri="{FF2B5EF4-FFF2-40B4-BE49-F238E27FC236}">
                <a16:creationId xmlns:a16="http://schemas.microsoft.com/office/drawing/2014/main" id="{A22C01F4-761A-4F87-A76A-6044CA967D19}"/>
              </a:ext>
            </a:extLst>
          </p:cNvPr>
          <p:cNvGraphicFramePr>
            <a:graphicFrameLocks noGrp="1"/>
          </p:cNvGraphicFramePr>
          <p:nvPr>
            <p:extLst>
              <p:ext uri="{D42A27DB-BD31-4B8C-83A1-F6EECF244321}">
                <p14:modId xmlns:p14="http://schemas.microsoft.com/office/powerpoint/2010/main" val="2811153385"/>
              </p:ext>
            </p:extLst>
          </p:nvPr>
        </p:nvGraphicFramePr>
        <p:xfrm>
          <a:off x="4536959" y="856970"/>
          <a:ext cx="4550256" cy="2059134"/>
        </p:xfrm>
        <a:graphic>
          <a:graphicData uri="http://schemas.openxmlformats.org/drawingml/2006/table">
            <a:tbl>
              <a:tblPr firstRow="1" bandRow="1"/>
              <a:tblGrid>
                <a:gridCol w="4550256">
                  <a:extLst>
                    <a:ext uri="{9D8B030D-6E8A-4147-A177-3AD203B41FA5}">
                      <a16:colId xmlns:a16="http://schemas.microsoft.com/office/drawing/2014/main" val="2199736300"/>
                    </a:ext>
                  </a:extLst>
                </a:gridCol>
              </a:tblGrid>
              <a:tr h="198896">
                <a:tc>
                  <a:txBody>
                    <a:bodyPr/>
                    <a:lstStyle/>
                    <a:p>
                      <a:pPr marL="0" indent="0" algn="l" defTabSz="1219170" rtl="0" eaLnBrk="1" latinLnBrk="0" hangingPunct="1">
                        <a:buFont typeface="Arial" panose="020B0604020202020204" pitchFamily="34" charset="0"/>
                        <a:buNone/>
                      </a:pPr>
                      <a:r>
                        <a:rPr lang="en-US" sz="900" b="1" i="0" kern="1200" dirty="0">
                          <a:solidFill>
                            <a:schemeClr val="bg2"/>
                          </a:solidFill>
                          <a:effectLst/>
                          <a:latin typeface="+mn-lt"/>
                          <a:ea typeface="+mn-ea"/>
                          <a:cs typeface="+mn-cs"/>
                        </a:rPr>
                        <a:t>Streamline provisioning</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strike="noStrike" kern="1200" dirty="0">
                          <a:solidFill>
                            <a:schemeClr val="bg2"/>
                          </a:solidFill>
                          <a:latin typeface="+mn-lt"/>
                          <a:ea typeface="+mn-ea"/>
                          <a:cs typeface="+mn-cs"/>
                        </a:rPr>
                        <a:t>What drives your employees to seek independent cloud storage in the public cloud? </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chemeClr val="bg2"/>
                          </a:solidFill>
                          <a:effectLst/>
                          <a:uLnTx/>
                          <a:uFillTx/>
                          <a:latin typeface="+mn-lt"/>
                          <a:ea typeface="+mn-ea"/>
                          <a:cs typeface="+mn-cs"/>
                        </a:rPr>
                        <a:t>What is your process for resource provisioning today? </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chemeClr val="bg2"/>
                          </a:solidFill>
                          <a:effectLst/>
                          <a:uLnTx/>
                          <a:uFillTx/>
                          <a:latin typeface="+mn-lt"/>
                          <a:ea typeface="+mn-ea"/>
                          <a:cs typeface="+mn-cs"/>
                        </a:rPr>
                        <a:t>How long does the process take?  </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chemeClr val="bg2"/>
                          </a:solidFill>
                          <a:effectLst/>
                          <a:uLnTx/>
                          <a:uFillTx/>
                          <a:latin typeface="+mn-lt"/>
                          <a:ea typeface="+mn-ea"/>
                          <a:cs typeface="+mn-cs"/>
                        </a:rPr>
                        <a:t>How many IT tickets does it require?</a:t>
                      </a:r>
                    </a:p>
                  </a:txBody>
                  <a:tcPr marL="45384" marR="45384" marT="23149" marB="23149">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D9D9D9"/>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2033922"/>
                  </a:ext>
                </a:extLst>
              </a:tr>
              <a:tr h="210144">
                <a:tc>
                  <a:txBody>
                    <a:bodyPr/>
                    <a:lstStyle/>
                    <a:p>
                      <a:pPr marL="0" marR="0" lvl="0" indent="0" algn="l" defTabSz="121917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b="1" i="0" kern="1200" dirty="0">
                          <a:solidFill>
                            <a:schemeClr val="bg2"/>
                          </a:solidFill>
                          <a:effectLst/>
                          <a:latin typeface="+mn-lt"/>
                          <a:ea typeface="+mn-ea"/>
                          <a:cs typeface="+mn-cs"/>
                        </a:rPr>
                        <a:t>Modernize operations</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i="0" kern="1200" dirty="0">
                          <a:solidFill>
                            <a:schemeClr val="bg2"/>
                          </a:solidFill>
                          <a:effectLst/>
                          <a:latin typeface="+mn-lt"/>
                          <a:ea typeface="+mn-ea"/>
                          <a:cs typeface="+mn-cs"/>
                        </a:rPr>
                        <a:t>What are your organizational priorities for storage management?</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strike="noStrike" kern="1200" dirty="0">
                          <a:solidFill>
                            <a:schemeClr val="bg2"/>
                          </a:solidFill>
                          <a:latin typeface="+mn-lt"/>
                          <a:ea typeface="+mn-ea"/>
                          <a:cs typeface="+mn-cs"/>
                        </a:rPr>
                        <a:t>What existing automation initiatives do you currently operate or plan to execute?</a:t>
                      </a:r>
                      <a:endParaRPr lang="en-US" sz="900" b="0" i="0" kern="1200" dirty="0">
                        <a:solidFill>
                          <a:schemeClr val="bg2"/>
                        </a:solidFill>
                        <a:effectLst/>
                        <a:latin typeface="+mn-lt"/>
                        <a:ea typeface="+mn-ea"/>
                        <a:cs typeface="+mn-cs"/>
                      </a:endParaRP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strike="noStrike" kern="1200" dirty="0">
                          <a:solidFill>
                            <a:schemeClr val="bg2"/>
                          </a:solidFill>
                          <a:latin typeface="+mn-lt"/>
                          <a:ea typeface="+mn-ea"/>
                          <a:cs typeface="+mn-cs"/>
                        </a:rPr>
                        <a:t>Are you a ServiceNow customer, and if so, how are you using it today?</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strike="noStrike" kern="1200" dirty="0">
                          <a:solidFill>
                            <a:schemeClr val="bg2"/>
                          </a:solidFill>
                          <a:latin typeface="+mn-lt"/>
                          <a:ea typeface="+mn-ea"/>
                          <a:cs typeface="+mn-cs"/>
                        </a:rPr>
                        <a:t>To what degree is your organization equipped to manage automation?</a:t>
                      </a:r>
                    </a:p>
                  </a:txBody>
                  <a:tcPr marL="45384" marR="45384" marT="23149" marB="23149">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D9D9D9"/>
                      </a:solidFill>
                      <a:prstDash val="sysDash"/>
                      <a:round/>
                      <a:headEnd type="none" w="med" len="med"/>
                      <a:tailEnd type="none" w="med" len="med"/>
                    </a:lnT>
                    <a:lnB w="12700" cap="flat" cmpd="sng" algn="ctr">
                      <a:solidFill>
                        <a:srgbClr val="D9D9D9"/>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7505988"/>
                  </a:ext>
                </a:extLst>
              </a:tr>
              <a:tr h="210144">
                <a:tc>
                  <a:txBody>
                    <a:bodyPr/>
                    <a:lstStyle/>
                    <a:p>
                      <a:pPr marL="0" marR="0" lvl="0" indent="0" algn="l" defTabSz="121917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900" b="1" i="0" u="none" strike="noStrike" kern="1200" cap="none" spc="0" normalizeH="0" baseline="0" noProof="0" dirty="0">
                          <a:ln>
                            <a:noFill/>
                          </a:ln>
                          <a:solidFill>
                            <a:schemeClr val="bg2"/>
                          </a:solidFill>
                          <a:effectLst/>
                          <a:uLnTx/>
                          <a:uFillTx/>
                          <a:latin typeface="+mn-lt"/>
                          <a:ea typeface="+mn-ea"/>
                          <a:cs typeface="+mn-cs"/>
                        </a:rPr>
                        <a:t>Regain Control</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chemeClr val="bg2"/>
                          </a:solidFill>
                          <a:effectLst/>
                          <a:uLnTx/>
                          <a:uFillTx/>
                          <a:latin typeface="+mn-lt"/>
                          <a:ea typeface="+mn-ea"/>
                          <a:cs typeface="+mn-cs"/>
                        </a:rPr>
                        <a:t>What storage quota management challenges are you facing? </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chemeClr val="bg2"/>
                          </a:solidFill>
                          <a:effectLst/>
                          <a:uLnTx/>
                          <a:uFillTx/>
                          <a:latin typeface="+mn-lt"/>
                          <a:ea typeface="+mn-ea"/>
                          <a:cs typeface="+mn-cs"/>
                        </a:rPr>
                        <a:t>How are you managing costs?</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chemeClr val="bg2"/>
                          </a:solidFill>
                          <a:effectLst/>
                          <a:uLnTx/>
                          <a:uFillTx/>
                          <a:latin typeface="+mn-lt"/>
                          <a:ea typeface="+mn-ea"/>
                          <a:cs typeface="+mn-cs"/>
                        </a:rPr>
                        <a:t>What would you like more control of in your storage footprint?</a:t>
                      </a:r>
                    </a:p>
                  </a:txBody>
                  <a:tcPr marL="45384" marR="45384" marT="23149" marB="23149">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D9D9D9"/>
                      </a:solidFill>
                      <a:prstDash val="sysDash"/>
                      <a:round/>
                      <a:headEnd type="none" w="med" len="med"/>
                      <a:tailEnd type="none" w="med" len="med"/>
                    </a:lnT>
                    <a:lnB w="12700" cap="flat" cmpd="sng" algn="ctr">
                      <a:solidFill>
                        <a:srgbClr val="D9D9D9"/>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5916082"/>
                  </a:ext>
                </a:extLst>
              </a:tr>
            </a:tbl>
          </a:graphicData>
        </a:graphic>
      </p:graphicFrame>
      <p:sp>
        <p:nvSpPr>
          <p:cNvPr id="597" name="Rectangle 23">
            <a:extLst>
              <a:ext uri="{FF2B5EF4-FFF2-40B4-BE49-F238E27FC236}">
                <a16:creationId xmlns:a16="http://schemas.microsoft.com/office/drawing/2014/main" id="{8A36E0C2-E26C-4C83-9425-7D53732F4AEB}"/>
              </a:ext>
            </a:extLst>
          </p:cNvPr>
          <p:cNvSpPr/>
          <p:nvPr/>
        </p:nvSpPr>
        <p:spPr>
          <a:xfrm flipH="1">
            <a:off x="4578555" y="603931"/>
            <a:ext cx="4436685" cy="256032"/>
          </a:xfrm>
          <a:prstGeom prst="roundRect">
            <a:avLst>
              <a:gd name="adj" fmla="val 50000"/>
            </a:avLst>
          </a:prstGeom>
          <a:solidFill>
            <a:schemeClr val="accent1">
              <a:lumMod val="60000"/>
              <a:lumOff val="40000"/>
            </a:schemeClr>
          </a:solidFill>
          <a:ln w="57150">
            <a:noFill/>
          </a:ln>
          <a:effectLst/>
        </p:spPr>
        <p:style>
          <a:lnRef idx="1">
            <a:schemeClr val="accent1"/>
          </a:lnRef>
          <a:fillRef idx="3">
            <a:schemeClr val="accent1"/>
          </a:fillRef>
          <a:effectRef idx="2">
            <a:schemeClr val="accent1"/>
          </a:effectRef>
          <a:fontRef idx="minor">
            <a:schemeClr val="lt1"/>
          </a:fontRef>
        </p:style>
        <p:txBody>
          <a:bodyPr lIns="91440" rtlCol="0" anchor="ct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marL="0" marR="0" lvl="0" indent="0" algn="l" defTabSz="674179" rtl="0" eaLnBrk="1" fontAlgn="auto" latinLnBrk="0" hangingPunct="1">
              <a:lnSpc>
                <a:spcPct val="100000"/>
              </a:lnSpc>
              <a:spcBef>
                <a:spcPts val="0"/>
              </a:spcBef>
              <a:spcAft>
                <a:spcPts val="110"/>
              </a:spcAft>
              <a:buClrTx/>
              <a:buSzTx/>
              <a:buFontTx/>
              <a:buNone/>
              <a:tabLst/>
              <a:defRPr/>
            </a:pPr>
            <a:r>
              <a:rPr kumimoji="0" lang="en-US" sz="900" b="1" i="0" u="none" strike="noStrike" kern="0" cap="none" spc="0" normalizeH="0" baseline="0" noProof="0" dirty="0">
                <a:ln>
                  <a:noFill/>
                </a:ln>
                <a:solidFill>
                  <a:srgbClr val="FFFFFF"/>
                </a:solidFill>
                <a:effectLst/>
                <a:uLnTx/>
                <a:uFillTx/>
                <a:ea typeface="+mn-ea"/>
                <a:cs typeface="Segoe UI Semibold" panose="020B0702040204020203" pitchFamily="34" charset="0"/>
              </a:rPr>
              <a:t>Leading questions:</a:t>
            </a:r>
          </a:p>
        </p:txBody>
      </p:sp>
      <p:sp>
        <p:nvSpPr>
          <p:cNvPr id="582" name="Rectangle 23">
            <a:extLst>
              <a:ext uri="{FF2B5EF4-FFF2-40B4-BE49-F238E27FC236}">
                <a16:creationId xmlns:a16="http://schemas.microsoft.com/office/drawing/2014/main" id="{C57BCDDD-29D1-4DC2-B852-098303A23028}"/>
              </a:ext>
            </a:extLst>
          </p:cNvPr>
          <p:cNvSpPr/>
          <p:nvPr/>
        </p:nvSpPr>
        <p:spPr>
          <a:xfrm flipH="1">
            <a:off x="4579477" y="2976907"/>
            <a:ext cx="4434840" cy="256032"/>
          </a:xfrm>
          <a:prstGeom prst="roundRect">
            <a:avLst>
              <a:gd name="adj" fmla="val 50000"/>
            </a:avLst>
          </a:prstGeom>
          <a:solidFill>
            <a:schemeClr val="accent1">
              <a:lumMod val="60000"/>
              <a:lumOff val="40000"/>
            </a:schemeClr>
          </a:solidFill>
          <a:ln w="57150">
            <a:noFill/>
          </a:ln>
          <a:effectLst/>
        </p:spPr>
        <p:style>
          <a:lnRef idx="1">
            <a:schemeClr val="accent1"/>
          </a:lnRef>
          <a:fillRef idx="3">
            <a:schemeClr val="accent1"/>
          </a:fillRef>
          <a:effectRef idx="2">
            <a:schemeClr val="accent1"/>
          </a:effectRef>
          <a:fontRef idx="minor">
            <a:schemeClr val="lt1"/>
          </a:fontRef>
        </p:style>
        <p:txBody>
          <a:bodyPr lIns="91440" rtlCol="0" anchor="ct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defTabSz="674179">
              <a:spcAft>
                <a:spcPts val="110"/>
              </a:spcAft>
              <a:defRPr/>
            </a:pPr>
            <a:r>
              <a:rPr lang="en-US" sz="900" b="1" kern="0" dirty="0">
                <a:solidFill>
                  <a:schemeClr val="tx2"/>
                </a:solidFill>
                <a:cs typeface="Segoe UI Semibold" panose="020B0702040204020203" pitchFamily="34" charset="0"/>
              </a:rPr>
              <a:t>Cloud Experience for the Storage Administrator </a:t>
            </a:r>
            <a:r>
              <a:rPr lang="en-US" sz="900" b="1" dirty="0">
                <a:solidFill>
                  <a:schemeClr val="tx2"/>
                </a:solidFill>
              </a:rPr>
              <a:t>Rapid ROMs:</a:t>
            </a:r>
          </a:p>
        </p:txBody>
      </p:sp>
      <p:sp>
        <p:nvSpPr>
          <p:cNvPr id="111" name="Rectangle 23">
            <a:extLst>
              <a:ext uri="{FF2B5EF4-FFF2-40B4-BE49-F238E27FC236}">
                <a16:creationId xmlns:a16="http://schemas.microsoft.com/office/drawing/2014/main" id="{8A0EB07E-59F9-4DAB-B892-FB6550759387}"/>
              </a:ext>
            </a:extLst>
          </p:cNvPr>
          <p:cNvSpPr/>
          <p:nvPr/>
        </p:nvSpPr>
        <p:spPr>
          <a:xfrm flipH="1">
            <a:off x="4579477" y="4355939"/>
            <a:ext cx="4434840" cy="256032"/>
          </a:xfrm>
          <a:prstGeom prst="roundRect">
            <a:avLst>
              <a:gd name="adj" fmla="val 50000"/>
            </a:avLst>
          </a:prstGeom>
          <a:solidFill>
            <a:schemeClr val="accent1">
              <a:lumMod val="60000"/>
              <a:lumOff val="40000"/>
            </a:schemeClr>
          </a:solidFill>
          <a:ln w="57150">
            <a:noFill/>
          </a:ln>
          <a:effectLst/>
        </p:spPr>
        <p:style>
          <a:lnRef idx="1">
            <a:schemeClr val="accent1"/>
          </a:lnRef>
          <a:fillRef idx="3">
            <a:schemeClr val="accent1"/>
          </a:fillRef>
          <a:effectRef idx="2">
            <a:schemeClr val="accent1"/>
          </a:effectRef>
          <a:fontRef idx="minor">
            <a:schemeClr val="lt1"/>
          </a:fontRef>
        </p:style>
        <p:txBody>
          <a:bodyPr lIns="91440" rtlCol="0" anchor="ct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marL="0" marR="0" lvl="0" indent="0" algn="l" defTabSz="674179" rtl="0" eaLnBrk="1" fontAlgn="auto" latinLnBrk="0" hangingPunct="1">
              <a:lnSpc>
                <a:spcPct val="100000"/>
              </a:lnSpc>
              <a:spcBef>
                <a:spcPts val="0"/>
              </a:spcBef>
              <a:spcAft>
                <a:spcPts val="110"/>
              </a:spcAft>
              <a:buClrTx/>
              <a:buSzTx/>
              <a:buFontTx/>
              <a:buNone/>
              <a:tabLst/>
              <a:defRPr/>
            </a:pPr>
            <a:r>
              <a:rPr kumimoji="0" lang="en-US" sz="900" b="1" i="0" u="none" strike="noStrike" kern="0" cap="none" spc="0" normalizeH="0" baseline="0" noProof="0" dirty="0">
                <a:ln>
                  <a:noFill/>
                </a:ln>
                <a:solidFill>
                  <a:srgbClr val="FFFFFF"/>
                </a:solidFill>
                <a:effectLst/>
                <a:uLnTx/>
                <a:uFillTx/>
                <a:ea typeface="+mn-ea"/>
                <a:cs typeface="Segoe UI Semibold" panose="020B0702040204020203" pitchFamily="34" charset="0"/>
              </a:rPr>
              <a:t>Get started </a:t>
            </a:r>
            <a:r>
              <a:rPr lang="en-US" sz="900" b="1" kern="0" dirty="0">
                <a:solidFill>
                  <a:srgbClr val="FFFFFF"/>
                </a:solidFill>
                <a:cs typeface="Segoe UI Semibold" panose="020B0702040204020203" pitchFamily="34" charset="0"/>
              </a:rPr>
              <a:t>n</a:t>
            </a:r>
            <a:r>
              <a:rPr kumimoji="0" lang="en-US" sz="900" b="1" i="0" u="none" strike="noStrike" kern="0" cap="none" spc="0" normalizeH="0" baseline="0" noProof="0" dirty="0">
                <a:ln>
                  <a:noFill/>
                </a:ln>
                <a:solidFill>
                  <a:srgbClr val="FFFFFF"/>
                </a:solidFill>
                <a:effectLst/>
                <a:uLnTx/>
                <a:uFillTx/>
                <a:ea typeface="+mn-ea"/>
                <a:cs typeface="Segoe UI Semibold" panose="020B0702040204020203" pitchFamily="34" charset="0"/>
              </a:rPr>
              <a:t>ow!</a:t>
            </a:r>
            <a:r>
              <a:rPr lang="en-US" sz="900" b="1" kern="0" dirty="0">
                <a:solidFill>
                  <a:srgbClr val="FFFFFF"/>
                </a:solidFill>
                <a:cs typeface="Segoe UI Semibold" panose="020B0702040204020203" pitchFamily="34" charset="0"/>
              </a:rPr>
              <a:t> Sales resources:</a:t>
            </a:r>
            <a:endParaRPr kumimoji="0" lang="en-US" sz="900" b="1" i="0" u="none" strike="noStrike" kern="0" cap="none" spc="0" normalizeH="0" baseline="0" noProof="0" dirty="0">
              <a:ln>
                <a:noFill/>
              </a:ln>
              <a:solidFill>
                <a:srgbClr val="FFFFFF"/>
              </a:solidFill>
              <a:effectLst/>
              <a:uLnTx/>
              <a:uFillTx/>
              <a:ea typeface="+mn-ea"/>
              <a:cs typeface="Segoe UI Semibold" panose="020B0702040204020203" pitchFamily="34" charset="0"/>
            </a:endParaRPr>
          </a:p>
        </p:txBody>
      </p:sp>
      <p:sp>
        <p:nvSpPr>
          <p:cNvPr id="95" name="Rectangle 94">
            <a:extLst>
              <a:ext uri="{FF2B5EF4-FFF2-40B4-BE49-F238E27FC236}">
                <a16:creationId xmlns:a16="http://schemas.microsoft.com/office/drawing/2014/main" id="{BADF5C88-CA37-41BC-8AAA-CB2B354325AE}"/>
              </a:ext>
            </a:extLst>
          </p:cNvPr>
          <p:cNvSpPr/>
          <p:nvPr/>
        </p:nvSpPr>
        <p:spPr>
          <a:xfrm>
            <a:off x="4699415" y="4625818"/>
            <a:ext cx="4225951" cy="246221"/>
          </a:xfrm>
          <a:prstGeom prst="rect">
            <a:avLst/>
          </a:prstGeom>
          <a:noFill/>
          <a:ln w="6350">
            <a:noFill/>
            <a:headEnd type="oval" w="sm" len="sm"/>
            <a:tailEnd type="oval" w="sm" len="sm"/>
          </a:ln>
        </p:spPr>
        <p:txBody>
          <a:bodyPr wrap="square" lIns="0" tIns="0" rIns="0" bIns="0" anchor="t">
            <a:sp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r>
              <a:rPr lang="en-US" sz="800" kern="0" dirty="0">
                <a:solidFill>
                  <a:srgbClr val="000000"/>
                </a:solidFill>
                <a:cs typeface="Segoe UI Semibold" panose="020B0702040204020203" pitchFamily="34" charset="0"/>
                <a:hlinkClick r:id="rId3"/>
              </a:rPr>
              <a:t>Outcome Accelerator Site</a:t>
            </a:r>
            <a:r>
              <a:rPr lang="en-US" sz="800" kern="0" dirty="0">
                <a:solidFill>
                  <a:srgbClr val="000000"/>
                </a:solidFill>
                <a:cs typeface="Segoe UI Semibold" panose="020B0702040204020203" pitchFamily="34" charset="0"/>
              </a:rPr>
              <a:t> I </a:t>
            </a:r>
            <a:r>
              <a:rPr lang="en-US" sz="800" kern="0" dirty="0">
                <a:solidFill>
                  <a:srgbClr val="000000"/>
                </a:solidFill>
                <a:cs typeface="Segoe UI Semibold" panose="020B0702040204020203" pitchFamily="34" charset="0"/>
                <a:hlinkClick r:id="rId4"/>
              </a:rPr>
              <a:t>Custom Booking Process </a:t>
            </a:r>
            <a:r>
              <a:rPr lang="en-US" sz="800" kern="0" dirty="0">
                <a:solidFill>
                  <a:srgbClr val="000000"/>
                </a:solidFill>
                <a:cs typeface="Segoe UI Semibold" panose="020B0702040204020203" pitchFamily="34" charset="0"/>
              </a:rPr>
              <a:t>I </a:t>
            </a:r>
            <a:r>
              <a:rPr lang="en-US" sz="800" kern="0" dirty="0">
                <a:solidFill>
                  <a:srgbClr val="000000"/>
                </a:solidFill>
                <a:cs typeface="Segoe UI Semibold" panose="020B0702040204020203" pitchFamily="34" charset="0"/>
                <a:hlinkClick r:id="rId5"/>
              </a:rPr>
              <a:t>Rapid ROM Training  </a:t>
            </a:r>
            <a:endParaRPr lang="en-US" sz="800" kern="0" dirty="0">
              <a:solidFill>
                <a:srgbClr val="000000"/>
              </a:solidFill>
              <a:cs typeface="Segoe UI Semibold" panose="020B0702040204020203" pitchFamily="34" charset="0"/>
            </a:endParaRPr>
          </a:p>
          <a:p>
            <a:r>
              <a:rPr lang="en-US" sz="800" kern="0" dirty="0">
                <a:solidFill>
                  <a:srgbClr val="000000"/>
                </a:solidFill>
                <a:cs typeface="Segoe UI Semibold" panose="020B0702040204020203" pitchFamily="34" charset="0"/>
                <a:hlinkClick r:id="rId6"/>
              </a:rPr>
              <a:t>Customer Facing Presentation</a:t>
            </a:r>
            <a:r>
              <a:rPr lang="en-US" sz="800" kern="0" dirty="0">
                <a:solidFill>
                  <a:srgbClr val="000000"/>
                </a:solidFill>
                <a:cs typeface="Segoe UI Semibold" panose="020B0702040204020203" pitchFamily="34" charset="0"/>
              </a:rPr>
              <a:t> | </a:t>
            </a:r>
            <a:r>
              <a:rPr lang="en-US" sz="800" kern="0" dirty="0">
                <a:solidFill>
                  <a:srgbClr val="000000"/>
                </a:solidFill>
                <a:cs typeface="Segoe UI Semibold" panose="020B0702040204020203" pitchFamily="34" charset="0"/>
                <a:hlinkClick r:id="rId3"/>
              </a:rPr>
              <a:t>Available Rapid ROMS </a:t>
            </a:r>
            <a:r>
              <a:rPr lang="en-US" sz="800" kern="0" dirty="0">
                <a:solidFill>
                  <a:srgbClr val="000000"/>
                </a:solidFill>
                <a:cs typeface="Segoe UI Semibold" panose="020B0702040204020203" pitchFamily="34" charset="0"/>
              </a:rPr>
              <a:t>| </a:t>
            </a:r>
            <a:r>
              <a:rPr lang="en-US" sz="800" kern="0" dirty="0">
                <a:solidFill>
                  <a:srgbClr val="000000"/>
                </a:solidFill>
                <a:cs typeface="Segoe UI Semibold" panose="020B0702040204020203" pitchFamily="34" charset="0"/>
                <a:hlinkClick r:id="rId7"/>
              </a:rPr>
              <a:t>Training</a:t>
            </a:r>
            <a:r>
              <a:rPr lang="en-US" sz="800" kern="0" dirty="0">
                <a:solidFill>
                  <a:srgbClr val="000000"/>
                </a:solidFill>
                <a:cs typeface="Segoe UI Semibold" panose="020B0702040204020203" pitchFamily="34" charset="0"/>
              </a:rPr>
              <a:t> </a:t>
            </a:r>
          </a:p>
        </p:txBody>
      </p:sp>
      <p:sp>
        <p:nvSpPr>
          <p:cNvPr id="128" name="Rectangle 127">
            <a:extLst>
              <a:ext uri="{FF2B5EF4-FFF2-40B4-BE49-F238E27FC236}">
                <a16:creationId xmlns:a16="http://schemas.microsoft.com/office/drawing/2014/main" id="{2CBA21BD-5D2D-4980-A2EB-F11C42639A60}"/>
              </a:ext>
            </a:extLst>
          </p:cNvPr>
          <p:cNvSpPr/>
          <p:nvPr/>
        </p:nvSpPr>
        <p:spPr>
          <a:xfrm>
            <a:off x="8060340" y="210722"/>
            <a:ext cx="965126" cy="91654"/>
          </a:xfrm>
          <a:prstGeom prst="rect">
            <a:avLst/>
          </a:prstGeom>
        </p:spPr>
        <p:txBody>
          <a:bodyPr wrap="square" lIns="0" tIns="0" rIns="0" bIns="0">
            <a:sp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marL="0" marR="0" lvl="0" indent="0" algn="l" defTabSz="665615" rtl="0" eaLnBrk="1" fontAlgn="auto" latinLnBrk="0" hangingPunct="1">
              <a:lnSpc>
                <a:spcPct val="90000"/>
              </a:lnSpc>
              <a:spcBef>
                <a:spcPts val="0"/>
              </a:spcBef>
              <a:spcAft>
                <a:spcPts val="110"/>
              </a:spcAft>
              <a:buClrTx/>
              <a:buSzTx/>
              <a:buFontTx/>
              <a:buNone/>
              <a:tabLst/>
              <a:defRPr/>
            </a:pPr>
            <a:r>
              <a:rPr lang="en-US" sz="662" b="1">
                <a:solidFill>
                  <a:schemeClr val="tx2"/>
                </a:solidFill>
                <a:cs typeface="Arial"/>
              </a:rPr>
              <a:t>Customer Journeys</a:t>
            </a:r>
            <a:endParaRPr kumimoji="0" lang="en-US" sz="662" b="1" i="0" u="none" strike="noStrike" kern="1200" cap="none" spc="0" normalizeH="0" baseline="0" noProof="0">
              <a:ln>
                <a:noFill/>
              </a:ln>
              <a:solidFill>
                <a:schemeClr val="tx2"/>
              </a:solidFill>
              <a:effectLst/>
              <a:uLnTx/>
              <a:uFillTx/>
              <a:ea typeface="+mn-ea"/>
              <a:cs typeface="Arial"/>
            </a:endParaRPr>
          </a:p>
        </p:txBody>
      </p:sp>
      <p:sp>
        <p:nvSpPr>
          <p:cNvPr id="131" name="Oval 130">
            <a:extLst>
              <a:ext uri="{FF2B5EF4-FFF2-40B4-BE49-F238E27FC236}">
                <a16:creationId xmlns:a16="http://schemas.microsoft.com/office/drawing/2014/main" id="{4D7307D5-B5C9-4458-B520-462368FB199B}"/>
              </a:ext>
            </a:extLst>
          </p:cNvPr>
          <p:cNvSpPr/>
          <p:nvPr/>
        </p:nvSpPr>
        <p:spPr>
          <a:xfrm>
            <a:off x="7415054" y="129484"/>
            <a:ext cx="254129" cy="254128"/>
          </a:xfrm>
          <a:prstGeom prst="ellipse">
            <a:avLst/>
          </a:prstGeom>
          <a:solidFill>
            <a:schemeClr val="tx2">
              <a:alpha val="20000"/>
            </a:schemeClr>
          </a:solidFill>
          <a:ln w="12700" cmpd="sng">
            <a:noFill/>
          </a:ln>
          <a:effectLst/>
        </p:spPr>
        <p:txBody>
          <a:bodyPr wrap="square" lIns="133126" tIns="99844" rIns="99844" bIns="99844" rtlCol="0" anchor="ctr">
            <a:no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marL="0" marR="0" lvl="0" indent="0" algn="ctr" defTabSz="665615" rtl="0" eaLnBrk="1" fontAlgn="base" latinLnBrk="0" hangingPunct="1">
              <a:lnSpc>
                <a:spcPct val="90000"/>
              </a:lnSpc>
              <a:spcBef>
                <a:spcPts val="0"/>
              </a:spcBef>
              <a:spcAft>
                <a:spcPts val="110"/>
              </a:spcAft>
              <a:buClrTx/>
              <a:buSzTx/>
              <a:buFontTx/>
              <a:buNone/>
              <a:tabLst/>
              <a:defRPr/>
            </a:pPr>
            <a:endParaRPr kumimoji="0" lang="en-US" sz="1456" b="0" i="0" u="none" strike="noStrike" kern="1200" cap="none" spc="0" normalizeH="0" baseline="0" noProof="0" err="1">
              <a:ln>
                <a:noFill/>
              </a:ln>
              <a:solidFill>
                <a:srgbClr val="FFFFFF"/>
              </a:solidFill>
              <a:effectLst/>
              <a:uLnTx/>
              <a:uFillTx/>
              <a:ea typeface="+mn-ea"/>
              <a:cs typeface="+mn-cs"/>
            </a:endParaRPr>
          </a:p>
        </p:txBody>
      </p:sp>
      <p:sp>
        <p:nvSpPr>
          <p:cNvPr id="132" name="Oval 131">
            <a:extLst>
              <a:ext uri="{FF2B5EF4-FFF2-40B4-BE49-F238E27FC236}">
                <a16:creationId xmlns:a16="http://schemas.microsoft.com/office/drawing/2014/main" id="{B280BF89-690C-47DD-86DB-CDEA0E42D78C}"/>
              </a:ext>
            </a:extLst>
          </p:cNvPr>
          <p:cNvSpPr/>
          <p:nvPr/>
        </p:nvSpPr>
        <p:spPr>
          <a:xfrm>
            <a:off x="7733865" y="129484"/>
            <a:ext cx="254129" cy="254128"/>
          </a:xfrm>
          <a:prstGeom prst="ellipse">
            <a:avLst/>
          </a:prstGeom>
          <a:solidFill>
            <a:schemeClr val="tx2">
              <a:alpha val="20000"/>
            </a:schemeClr>
          </a:solidFill>
          <a:ln w="12700" cmpd="sng">
            <a:noFill/>
          </a:ln>
          <a:effectLst/>
        </p:spPr>
        <p:txBody>
          <a:bodyPr wrap="square" lIns="133126" tIns="99844" rIns="99844" bIns="99844" rtlCol="0" anchor="ctr">
            <a:no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marL="0" marR="0" lvl="0" indent="0" algn="ctr" defTabSz="665615" rtl="0" eaLnBrk="1" fontAlgn="base" latinLnBrk="0" hangingPunct="1">
              <a:lnSpc>
                <a:spcPct val="90000"/>
              </a:lnSpc>
              <a:spcBef>
                <a:spcPts val="0"/>
              </a:spcBef>
              <a:spcAft>
                <a:spcPts val="110"/>
              </a:spcAft>
              <a:buClrTx/>
              <a:buSzTx/>
              <a:buFontTx/>
              <a:buNone/>
              <a:tabLst/>
              <a:defRPr/>
            </a:pPr>
            <a:endParaRPr kumimoji="0" lang="en-US" sz="1456" b="0" i="0" u="none" strike="noStrike" kern="1200" cap="none" spc="0" normalizeH="0" baseline="0" noProof="0" err="1">
              <a:ln>
                <a:noFill/>
              </a:ln>
              <a:solidFill>
                <a:srgbClr val="FFFFFF"/>
              </a:solidFill>
              <a:effectLst/>
              <a:uLnTx/>
              <a:uFillTx/>
              <a:ea typeface="+mn-ea"/>
              <a:cs typeface="+mn-cs"/>
            </a:endParaRPr>
          </a:p>
        </p:txBody>
      </p:sp>
      <p:sp>
        <p:nvSpPr>
          <p:cNvPr id="133" name="Freeform: Shape 132">
            <a:extLst>
              <a:ext uri="{FF2B5EF4-FFF2-40B4-BE49-F238E27FC236}">
                <a16:creationId xmlns:a16="http://schemas.microsoft.com/office/drawing/2014/main" id="{C5D28A39-062B-4C97-ACDF-F917EAA814D5}"/>
              </a:ext>
            </a:extLst>
          </p:cNvPr>
          <p:cNvSpPr/>
          <p:nvPr/>
        </p:nvSpPr>
        <p:spPr>
          <a:xfrm>
            <a:off x="7449789" y="193764"/>
            <a:ext cx="184659" cy="125568"/>
          </a:xfrm>
          <a:custGeom>
            <a:avLst/>
            <a:gdLst>
              <a:gd name="connsiteX0" fmla="*/ 413317 w 947199"/>
              <a:gd name="connsiteY0" fmla="*/ 139196 h 644094"/>
              <a:gd name="connsiteX1" fmla="*/ 599725 w 947199"/>
              <a:gd name="connsiteY1" fmla="*/ 139196 h 644094"/>
              <a:gd name="connsiteX2" fmla="*/ 599725 w 947199"/>
              <a:gd name="connsiteY2" fmla="*/ 327877 h 644094"/>
              <a:gd name="connsiteX3" fmla="*/ 846187 w 947199"/>
              <a:gd name="connsiteY3" fmla="*/ 482460 h 644094"/>
              <a:gd name="connsiteX4" fmla="*/ 846187 w 947199"/>
              <a:gd name="connsiteY4" fmla="*/ 72323 h 644094"/>
              <a:gd name="connsiteX5" fmla="*/ 788408 w 947199"/>
              <a:gd name="connsiteY5" fmla="*/ 14544 h 644094"/>
              <a:gd name="connsiteX6" fmla="*/ 164582 w 947199"/>
              <a:gd name="connsiteY6" fmla="*/ 14544 h 644094"/>
              <a:gd name="connsiteX7" fmla="*/ 106803 w 947199"/>
              <a:gd name="connsiteY7" fmla="*/ 72323 h 644094"/>
              <a:gd name="connsiteX8" fmla="*/ 106803 w 947199"/>
              <a:gd name="connsiteY8" fmla="*/ 482460 h 644094"/>
              <a:gd name="connsiteX9" fmla="*/ 55465 w 947199"/>
              <a:gd name="connsiteY9" fmla="*/ 638369 h 644094"/>
              <a:gd name="connsiteX10" fmla="*/ 898283 w 947199"/>
              <a:gd name="connsiteY10" fmla="*/ 638369 h 644094"/>
              <a:gd name="connsiteX11" fmla="*/ 938633 w 947199"/>
              <a:gd name="connsiteY11" fmla="*/ 595934 h 644094"/>
              <a:gd name="connsiteX12" fmla="*/ 938633 w 947199"/>
              <a:gd name="connsiteY12" fmla="*/ 544786 h 644094"/>
              <a:gd name="connsiteX13" fmla="*/ 14546 w 947199"/>
              <a:gd name="connsiteY13" fmla="*/ 544786 h 644094"/>
              <a:gd name="connsiteX14" fmla="*/ 14546 w 947199"/>
              <a:gd name="connsiteY14" fmla="*/ 595934 h 644094"/>
              <a:gd name="connsiteX15" fmla="*/ 55465 w 947199"/>
              <a:gd name="connsiteY15" fmla="*/ 638369 h 644094"/>
              <a:gd name="connsiteX16" fmla="*/ 55465 w 947199"/>
              <a:gd name="connsiteY16" fmla="*/ 638369 h 644094"/>
              <a:gd name="connsiteX17" fmla="*/ 599725 w 947199"/>
              <a:gd name="connsiteY17" fmla="*/ 139196 h 644094"/>
              <a:gd name="connsiteX18" fmla="*/ 301547 w 947199"/>
              <a:gd name="connsiteY18" fmla="*/ 403464 h 644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47199" h="644094">
                <a:moveTo>
                  <a:pt x="413317" y="139196"/>
                </a:moveTo>
                <a:lnTo>
                  <a:pt x="599725" y="139196"/>
                </a:lnTo>
                <a:lnTo>
                  <a:pt x="599725" y="327877"/>
                </a:lnTo>
                <a:moveTo>
                  <a:pt x="846187" y="482460"/>
                </a:moveTo>
                <a:cubicBezTo>
                  <a:pt x="846187" y="482460"/>
                  <a:pt x="846187" y="482460"/>
                  <a:pt x="846187" y="72323"/>
                </a:cubicBezTo>
                <a:cubicBezTo>
                  <a:pt x="846187" y="40308"/>
                  <a:pt x="820044" y="14544"/>
                  <a:pt x="788408" y="14544"/>
                </a:cubicBezTo>
                <a:cubicBezTo>
                  <a:pt x="788408" y="14544"/>
                  <a:pt x="788408" y="14544"/>
                  <a:pt x="164582" y="14544"/>
                </a:cubicBezTo>
                <a:cubicBezTo>
                  <a:pt x="132946" y="14544"/>
                  <a:pt x="106803" y="40119"/>
                  <a:pt x="106803" y="72323"/>
                </a:cubicBezTo>
                <a:cubicBezTo>
                  <a:pt x="106803" y="72323"/>
                  <a:pt x="106803" y="72323"/>
                  <a:pt x="106803" y="482460"/>
                </a:cubicBezTo>
                <a:moveTo>
                  <a:pt x="55465" y="638369"/>
                </a:moveTo>
                <a:cubicBezTo>
                  <a:pt x="898283" y="638369"/>
                  <a:pt x="898283" y="638369"/>
                  <a:pt x="898283" y="638369"/>
                </a:cubicBezTo>
                <a:cubicBezTo>
                  <a:pt x="920826" y="638369"/>
                  <a:pt x="938633" y="619993"/>
                  <a:pt x="938633" y="595934"/>
                </a:cubicBezTo>
                <a:cubicBezTo>
                  <a:pt x="938633" y="544786"/>
                  <a:pt x="938633" y="544786"/>
                  <a:pt x="938633" y="544786"/>
                </a:cubicBezTo>
                <a:cubicBezTo>
                  <a:pt x="14546" y="544786"/>
                  <a:pt x="14546" y="544786"/>
                  <a:pt x="14546" y="544786"/>
                </a:cubicBezTo>
                <a:cubicBezTo>
                  <a:pt x="14546" y="595934"/>
                  <a:pt x="14546" y="595934"/>
                  <a:pt x="14546" y="595934"/>
                </a:cubicBezTo>
                <a:cubicBezTo>
                  <a:pt x="14356" y="619993"/>
                  <a:pt x="32921" y="638369"/>
                  <a:pt x="55465" y="638369"/>
                </a:cubicBezTo>
                <a:lnTo>
                  <a:pt x="55465" y="638369"/>
                </a:lnTo>
                <a:close/>
                <a:moveTo>
                  <a:pt x="599725" y="139196"/>
                </a:moveTo>
                <a:lnTo>
                  <a:pt x="301547" y="403464"/>
                </a:lnTo>
              </a:path>
            </a:pathLst>
          </a:custGeom>
          <a:noFill/>
          <a:ln w="12700" cap="flat">
            <a:solidFill>
              <a:schemeClr val="tx2">
                <a:alpha val="25000"/>
              </a:schemeClr>
            </a:solidFill>
            <a:prstDash val="solid"/>
            <a:miter/>
          </a:ln>
        </p:spPr>
        <p:txBody>
          <a:bodyPr rtlCol="0" anchor="ct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marL="0" marR="0" lvl="0" indent="0" algn="l" defTabSz="674179" rtl="0" eaLnBrk="1" fontAlgn="auto" latinLnBrk="0" hangingPunct="1">
              <a:lnSpc>
                <a:spcPct val="90000"/>
              </a:lnSpc>
              <a:spcBef>
                <a:spcPts val="0"/>
              </a:spcBef>
              <a:spcAft>
                <a:spcPts val="110"/>
              </a:spcAft>
              <a:buClrTx/>
              <a:buSzTx/>
              <a:buFontTx/>
              <a:buNone/>
              <a:tabLst/>
              <a:defRPr/>
            </a:pPr>
            <a:endParaRPr kumimoji="0" lang="fr-FR" sz="983" b="0" i="0" u="none" strike="noStrike" kern="1200" cap="none" spc="0" normalizeH="0" baseline="0" noProof="0">
              <a:ln>
                <a:noFill/>
              </a:ln>
              <a:solidFill>
                <a:srgbClr val="444444"/>
              </a:solidFill>
              <a:effectLst/>
              <a:uLnTx/>
              <a:uFillTx/>
              <a:ea typeface="+mn-ea"/>
              <a:cs typeface="+mn-cs"/>
            </a:endParaRPr>
          </a:p>
        </p:txBody>
      </p:sp>
      <p:grpSp>
        <p:nvGrpSpPr>
          <p:cNvPr id="134" name="Group 23">
            <a:extLst>
              <a:ext uri="{FF2B5EF4-FFF2-40B4-BE49-F238E27FC236}">
                <a16:creationId xmlns:a16="http://schemas.microsoft.com/office/drawing/2014/main" id="{5134CE8D-D598-4891-AB04-587651D15BAB}"/>
              </a:ext>
            </a:extLst>
          </p:cNvPr>
          <p:cNvGrpSpPr>
            <a:grpSpLocks noChangeAspect="1"/>
          </p:cNvGrpSpPr>
          <p:nvPr/>
        </p:nvGrpSpPr>
        <p:grpSpPr bwMode="auto">
          <a:xfrm>
            <a:off x="7774867" y="165105"/>
            <a:ext cx="172123" cy="182880"/>
            <a:chOff x="3078" y="1850"/>
            <a:chExt cx="272" cy="289"/>
          </a:xfrm>
          <a:solidFill>
            <a:schemeClr val="bg1"/>
          </a:solidFill>
        </p:grpSpPr>
        <p:sp>
          <p:nvSpPr>
            <p:cNvPr id="135" name="Freeform 24">
              <a:extLst>
                <a:ext uri="{FF2B5EF4-FFF2-40B4-BE49-F238E27FC236}">
                  <a16:creationId xmlns:a16="http://schemas.microsoft.com/office/drawing/2014/main" id="{91DD152B-6283-4EFB-BA18-A3A5BFEBBAF6}"/>
                </a:ext>
              </a:extLst>
            </p:cNvPr>
            <p:cNvSpPr>
              <a:spLocks/>
            </p:cNvSpPr>
            <p:nvPr/>
          </p:nvSpPr>
          <p:spPr bwMode="auto">
            <a:xfrm>
              <a:off x="3078" y="1955"/>
              <a:ext cx="87" cy="79"/>
            </a:xfrm>
            <a:custGeom>
              <a:avLst/>
              <a:gdLst>
                <a:gd name="T0" fmla="*/ 47 w 87"/>
                <a:gd name="T1" fmla="*/ 0 h 79"/>
                <a:gd name="T2" fmla="*/ 41 w 87"/>
                <a:gd name="T3" fmla="*/ 6 h 79"/>
                <a:gd name="T4" fmla="*/ 70 w 87"/>
                <a:gd name="T5" fmla="*/ 35 h 79"/>
                <a:gd name="T6" fmla="*/ 0 w 87"/>
                <a:gd name="T7" fmla="*/ 35 h 79"/>
                <a:gd name="T8" fmla="*/ 0 w 87"/>
                <a:gd name="T9" fmla="*/ 44 h 79"/>
                <a:gd name="T10" fmla="*/ 70 w 87"/>
                <a:gd name="T11" fmla="*/ 44 h 79"/>
                <a:gd name="T12" fmla="*/ 41 w 87"/>
                <a:gd name="T13" fmla="*/ 73 h 79"/>
                <a:gd name="T14" fmla="*/ 47 w 87"/>
                <a:gd name="T15" fmla="*/ 79 h 79"/>
                <a:gd name="T16" fmla="*/ 87 w 87"/>
                <a:gd name="T17" fmla="*/ 40 h 79"/>
                <a:gd name="T18" fmla="*/ 47 w 87"/>
                <a:gd name="T19"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 h="79">
                  <a:moveTo>
                    <a:pt x="47" y="0"/>
                  </a:moveTo>
                  <a:lnTo>
                    <a:pt x="41" y="6"/>
                  </a:lnTo>
                  <a:lnTo>
                    <a:pt x="70" y="35"/>
                  </a:lnTo>
                  <a:lnTo>
                    <a:pt x="0" y="35"/>
                  </a:lnTo>
                  <a:lnTo>
                    <a:pt x="0" y="44"/>
                  </a:lnTo>
                  <a:lnTo>
                    <a:pt x="70" y="44"/>
                  </a:lnTo>
                  <a:lnTo>
                    <a:pt x="41" y="73"/>
                  </a:lnTo>
                  <a:lnTo>
                    <a:pt x="47" y="79"/>
                  </a:lnTo>
                  <a:lnTo>
                    <a:pt x="87" y="40"/>
                  </a:lnTo>
                  <a:lnTo>
                    <a:pt x="47" y="0"/>
                  </a:lnTo>
                  <a:close/>
                </a:path>
              </a:pathLst>
            </a:custGeom>
            <a:noFill/>
            <a:ln w="12700" cap="flat">
              <a:solidFill>
                <a:schemeClr val="tx2">
                  <a:alpha val="25000"/>
                </a:schemeClr>
              </a:solidFill>
              <a:prstDash val="solid"/>
              <a:miter/>
            </a:ln>
          </p:spPr>
          <p:txBody>
            <a:bodyPr rtlCol="0" anchor="ctr"/>
            <a:lstStyle/>
            <a:p>
              <a:pPr defTabSz="674179">
                <a:lnSpc>
                  <a:spcPct val="90000"/>
                </a:lnSpc>
                <a:spcAft>
                  <a:spcPts val="110"/>
                </a:spcAft>
              </a:pPr>
              <a:endParaRPr lang="en-US" sz="983">
                <a:solidFill>
                  <a:srgbClr val="444444"/>
                </a:solidFill>
              </a:endParaRPr>
            </a:p>
          </p:txBody>
        </p:sp>
        <p:sp>
          <p:nvSpPr>
            <p:cNvPr id="136" name="Freeform 25">
              <a:extLst>
                <a:ext uri="{FF2B5EF4-FFF2-40B4-BE49-F238E27FC236}">
                  <a16:creationId xmlns:a16="http://schemas.microsoft.com/office/drawing/2014/main" id="{997877A8-65A1-460D-A0E5-C285AA798418}"/>
                </a:ext>
              </a:extLst>
            </p:cNvPr>
            <p:cNvSpPr>
              <a:spLocks/>
            </p:cNvSpPr>
            <p:nvPr/>
          </p:nvSpPr>
          <p:spPr bwMode="auto">
            <a:xfrm>
              <a:off x="3263" y="1955"/>
              <a:ext cx="87" cy="79"/>
            </a:xfrm>
            <a:custGeom>
              <a:avLst/>
              <a:gdLst>
                <a:gd name="T0" fmla="*/ 87 w 87"/>
                <a:gd name="T1" fmla="*/ 35 h 79"/>
                <a:gd name="T2" fmla="*/ 17 w 87"/>
                <a:gd name="T3" fmla="*/ 35 h 79"/>
                <a:gd name="T4" fmla="*/ 46 w 87"/>
                <a:gd name="T5" fmla="*/ 6 h 79"/>
                <a:gd name="T6" fmla="*/ 39 w 87"/>
                <a:gd name="T7" fmla="*/ 0 h 79"/>
                <a:gd name="T8" fmla="*/ 0 w 87"/>
                <a:gd name="T9" fmla="*/ 40 h 79"/>
                <a:gd name="T10" fmla="*/ 39 w 87"/>
                <a:gd name="T11" fmla="*/ 79 h 79"/>
                <a:gd name="T12" fmla="*/ 46 w 87"/>
                <a:gd name="T13" fmla="*/ 73 h 79"/>
                <a:gd name="T14" fmla="*/ 17 w 87"/>
                <a:gd name="T15" fmla="*/ 44 h 79"/>
                <a:gd name="T16" fmla="*/ 87 w 87"/>
                <a:gd name="T17" fmla="*/ 44 h 79"/>
                <a:gd name="T18" fmla="*/ 87 w 87"/>
                <a:gd name="T19" fmla="*/ 35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 h="79">
                  <a:moveTo>
                    <a:pt x="87" y="35"/>
                  </a:moveTo>
                  <a:lnTo>
                    <a:pt x="17" y="35"/>
                  </a:lnTo>
                  <a:lnTo>
                    <a:pt x="46" y="6"/>
                  </a:lnTo>
                  <a:lnTo>
                    <a:pt x="39" y="0"/>
                  </a:lnTo>
                  <a:lnTo>
                    <a:pt x="0" y="40"/>
                  </a:lnTo>
                  <a:lnTo>
                    <a:pt x="39" y="79"/>
                  </a:lnTo>
                  <a:lnTo>
                    <a:pt x="46" y="73"/>
                  </a:lnTo>
                  <a:lnTo>
                    <a:pt x="17" y="44"/>
                  </a:lnTo>
                  <a:lnTo>
                    <a:pt x="87" y="44"/>
                  </a:lnTo>
                  <a:lnTo>
                    <a:pt x="87" y="35"/>
                  </a:lnTo>
                  <a:close/>
                </a:path>
              </a:pathLst>
            </a:custGeom>
            <a:noFill/>
            <a:ln w="12700" cap="flat">
              <a:solidFill>
                <a:schemeClr val="tx2">
                  <a:alpha val="25000"/>
                </a:schemeClr>
              </a:solidFill>
              <a:prstDash val="solid"/>
              <a:miter/>
            </a:ln>
          </p:spPr>
          <p:txBody>
            <a:bodyPr rtlCol="0" anchor="ctr"/>
            <a:lstStyle/>
            <a:p>
              <a:pPr defTabSz="674179">
                <a:lnSpc>
                  <a:spcPct val="90000"/>
                </a:lnSpc>
                <a:spcAft>
                  <a:spcPts val="110"/>
                </a:spcAft>
              </a:pPr>
              <a:endParaRPr lang="en-US" sz="983">
                <a:solidFill>
                  <a:srgbClr val="444444"/>
                </a:solidFill>
              </a:endParaRPr>
            </a:p>
          </p:txBody>
        </p:sp>
        <p:sp>
          <p:nvSpPr>
            <p:cNvPr id="137" name="Rectangle 26">
              <a:extLst>
                <a:ext uri="{FF2B5EF4-FFF2-40B4-BE49-F238E27FC236}">
                  <a16:creationId xmlns:a16="http://schemas.microsoft.com/office/drawing/2014/main" id="{1609CEF8-7384-47AF-BD38-7FCBCC1B4FAC}"/>
                </a:ext>
              </a:extLst>
            </p:cNvPr>
            <p:cNvSpPr>
              <a:spLocks noChangeArrowheads="1"/>
            </p:cNvSpPr>
            <p:nvPr/>
          </p:nvSpPr>
          <p:spPr bwMode="auto">
            <a:xfrm>
              <a:off x="3209" y="1850"/>
              <a:ext cx="9" cy="289"/>
            </a:xfrm>
            <a:prstGeom prst="rect">
              <a:avLst/>
            </a:prstGeom>
            <a:noFill/>
            <a:ln w="12700" cap="flat">
              <a:solidFill>
                <a:schemeClr val="tx2">
                  <a:alpha val="25000"/>
                </a:schemeClr>
              </a:solidFill>
              <a:prstDash val="solid"/>
              <a:miter/>
            </a:ln>
          </p:spPr>
          <p:txBody>
            <a:bodyPr rtlCol="0" anchor="ctr"/>
            <a:lstStyle/>
            <a:p>
              <a:pPr defTabSz="674179">
                <a:lnSpc>
                  <a:spcPct val="90000"/>
                </a:lnSpc>
                <a:spcAft>
                  <a:spcPts val="110"/>
                </a:spcAft>
              </a:pPr>
              <a:endParaRPr lang="en-US" sz="983">
                <a:solidFill>
                  <a:srgbClr val="444444"/>
                </a:solidFill>
              </a:endParaRPr>
            </a:p>
          </p:txBody>
        </p:sp>
        <p:sp>
          <p:nvSpPr>
            <p:cNvPr id="138" name="Freeform 27">
              <a:extLst>
                <a:ext uri="{FF2B5EF4-FFF2-40B4-BE49-F238E27FC236}">
                  <a16:creationId xmlns:a16="http://schemas.microsoft.com/office/drawing/2014/main" id="{41EB5962-1214-4B3A-A309-1ED63E38FC90}"/>
                </a:ext>
              </a:extLst>
            </p:cNvPr>
            <p:cNvSpPr>
              <a:spLocks/>
            </p:cNvSpPr>
            <p:nvPr/>
          </p:nvSpPr>
          <p:spPr bwMode="auto">
            <a:xfrm>
              <a:off x="3238" y="1855"/>
              <a:ext cx="33" cy="280"/>
            </a:xfrm>
            <a:custGeom>
              <a:avLst/>
              <a:gdLst>
                <a:gd name="T0" fmla="*/ 8 w 29"/>
                <a:gd name="T1" fmla="*/ 123 h 248"/>
                <a:gd name="T2" fmla="*/ 25 w 29"/>
                <a:gd name="T3" fmla="*/ 18 h 248"/>
                <a:gd name="T4" fmla="*/ 28 w 29"/>
                <a:gd name="T5" fmla="*/ 2 h 248"/>
                <a:gd name="T6" fmla="*/ 20 w 29"/>
                <a:gd name="T7" fmla="*/ 0 h 248"/>
                <a:gd name="T8" fmla="*/ 17 w 29"/>
                <a:gd name="T9" fmla="*/ 16 h 248"/>
                <a:gd name="T10" fmla="*/ 0 w 29"/>
                <a:gd name="T11" fmla="*/ 123 h 248"/>
                <a:gd name="T12" fmla="*/ 17 w 29"/>
                <a:gd name="T13" fmla="*/ 228 h 248"/>
                <a:gd name="T14" fmla="*/ 21 w 29"/>
                <a:gd name="T15" fmla="*/ 248 h 248"/>
                <a:gd name="T16" fmla="*/ 29 w 29"/>
                <a:gd name="T17" fmla="*/ 246 h 248"/>
                <a:gd name="T18" fmla="*/ 24 w 29"/>
                <a:gd name="T19" fmla="*/ 226 h 248"/>
                <a:gd name="T20" fmla="*/ 8 w 29"/>
                <a:gd name="T21" fmla="*/ 123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 h="248">
                  <a:moveTo>
                    <a:pt x="8" y="123"/>
                  </a:moveTo>
                  <a:cubicBezTo>
                    <a:pt x="8" y="96"/>
                    <a:pt x="18" y="51"/>
                    <a:pt x="25" y="18"/>
                  </a:cubicBezTo>
                  <a:cubicBezTo>
                    <a:pt x="26" y="12"/>
                    <a:pt x="27" y="6"/>
                    <a:pt x="28" y="2"/>
                  </a:cubicBezTo>
                  <a:cubicBezTo>
                    <a:pt x="20" y="0"/>
                    <a:pt x="20" y="0"/>
                    <a:pt x="20" y="0"/>
                  </a:cubicBezTo>
                  <a:cubicBezTo>
                    <a:pt x="19" y="5"/>
                    <a:pt x="18" y="10"/>
                    <a:pt x="17" y="16"/>
                  </a:cubicBezTo>
                  <a:cubicBezTo>
                    <a:pt x="10" y="49"/>
                    <a:pt x="0" y="95"/>
                    <a:pt x="0" y="123"/>
                  </a:cubicBezTo>
                  <a:cubicBezTo>
                    <a:pt x="0" y="150"/>
                    <a:pt x="10" y="195"/>
                    <a:pt x="17" y="228"/>
                  </a:cubicBezTo>
                  <a:cubicBezTo>
                    <a:pt x="18" y="235"/>
                    <a:pt x="19" y="242"/>
                    <a:pt x="21" y="248"/>
                  </a:cubicBezTo>
                  <a:cubicBezTo>
                    <a:pt x="29" y="246"/>
                    <a:pt x="29" y="246"/>
                    <a:pt x="29" y="246"/>
                  </a:cubicBezTo>
                  <a:cubicBezTo>
                    <a:pt x="27" y="240"/>
                    <a:pt x="26" y="234"/>
                    <a:pt x="24" y="226"/>
                  </a:cubicBezTo>
                  <a:cubicBezTo>
                    <a:pt x="18" y="194"/>
                    <a:pt x="8" y="149"/>
                    <a:pt x="8" y="123"/>
                  </a:cubicBezTo>
                  <a:close/>
                </a:path>
              </a:pathLst>
            </a:custGeom>
            <a:noFill/>
            <a:ln w="12700" cap="flat">
              <a:solidFill>
                <a:schemeClr val="tx2">
                  <a:alpha val="25000"/>
                </a:schemeClr>
              </a:solidFill>
              <a:prstDash val="solid"/>
              <a:miter/>
            </a:ln>
          </p:spPr>
          <p:txBody>
            <a:bodyPr rtlCol="0" anchor="ctr"/>
            <a:lstStyle/>
            <a:p>
              <a:pPr defTabSz="674179">
                <a:lnSpc>
                  <a:spcPct val="90000"/>
                </a:lnSpc>
                <a:spcAft>
                  <a:spcPts val="110"/>
                </a:spcAft>
              </a:pPr>
              <a:endParaRPr lang="en-US" sz="983">
                <a:solidFill>
                  <a:srgbClr val="444444"/>
                </a:solidFill>
              </a:endParaRPr>
            </a:p>
          </p:txBody>
        </p:sp>
        <p:sp>
          <p:nvSpPr>
            <p:cNvPr id="139" name="Freeform 28">
              <a:extLst>
                <a:ext uri="{FF2B5EF4-FFF2-40B4-BE49-F238E27FC236}">
                  <a16:creationId xmlns:a16="http://schemas.microsoft.com/office/drawing/2014/main" id="{BD1A983D-14F4-4255-A530-B51E5D34AAF7}"/>
                </a:ext>
              </a:extLst>
            </p:cNvPr>
            <p:cNvSpPr>
              <a:spLocks/>
            </p:cNvSpPr>
            <p:nvPr/>
          </p:nvSpPr>
          <p:spPr bwMode="auto">
            <a:xfrm>
              <a:off x="3158" y="1855"/>
              <a:ext cx="32" cy="280"/>
            </a:xfrm>
            <a:custGeom>
              <a:avLst/>
              <a:gdLst>
                <a:gd name="T0" fmla="*/ 9 w 28"/>
                <a:gd name="T1" fmla="*/ 0 h 248"/>
                <a:gd name="T2" fmla="*/ 1 w 28"/>
                <a:gd name="T3" fmla="*/ 2 h 248"/>
                <a:gd name="T4" fmla="*/ 4 w 28"/>
                <a:gd name="T5" fmla="*/ 18 h 248"/>
                <a:gd name="T6" fmla="*/ 20 w 28"/>
                <a:gd name="T7" fmla="*/ 123 h 248"/>
                <a:gd name="T8" fmla="*/ 4 w 28"/>
                <a:gd name="T9" fmla="*/ 226 h 248"/>
                <a:gd name="T10" fmla="*/ 0 w 28"/>
                <a:gd name="T11" fmla="*/ 246 h 248"/>
                <a:gd name="T12" fmla="*/ 8 w 28"/>
                <a:gd name="T13" fmla="*/ 248 h 248"/>
                <a:gd name="T14" fmla="*/ 12 w 28"/>
                <a:gd name="T15" fmla="*/ 228 h 248"/>
                <a:gd name="T16" fmla="*/ 28 w 28"/>
                <a:gd name="T17" fmla="*/ 123 h 248"/>
                <a:gd name="T18" fmla="*/ 12 w 28"/>
                <a:gd name="T19" fmla="*/ 16 h 248"/>
                <a:gd name="T20" fmla="*/ 9 w 28"/>
                <a:gd name="T21" fmla="*/ 0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248">
                  <a:moveTo>
                    <a:pt x="9" y="0"/>
                  </a:moveTo>
                  <a:cubicBezTo>
                    <a:pt x="1" y="2"/>
                    <a:pt x="1" y="2"/>
                    <a:pt x="1" y="2"/>
                  </a:cubicBezTo>
                  <a:cubicBezTo>
                    <a:pt x="2" y="7"/>
                    <a:pt x="3" y="12"/>
                    <a:pt x="4" y="18"/>
                  </a:cubicBezTo>
                  <a:cubicBezTo>
                    <a:pt x="11" y="51"/>
                    <a:pt x="20" y="96"/>
                    <a:pt x="20" y="123"/>
                  </a:cubicBezTo>
                  <a:cubicBezTo>
                    <a:pt x="20" y="150"/>
                    <a:pt x="11" y="194"/>
                    <a:pt x="4" y="226"/>
                  </a:cubicBezTo>
                  <a:cubicBezTo>
                    <a:pt x="3" y="234"/>
                    <a:pt x="1" y="240"/>
                    <a:pt x="0" y="246"/>
                  </a:cubicBezTo>
                  <a:cubicBezTo>
                    <a:pt x="8" y="248"/>
                    <a:pt x="8" y="248"/>
                    <a:pt x="8" y="248"/>
                  </a:cubicBezTo>
                  <a:cubicBezTo>
                    <a:pt x="9" y="242"/>
                    <a:pt x="11" y="235"/>
                    <a:pt x="12" y="228"/>
                  </a:cubicBezTo>
                  <a:cubicBezTo>
                    <a:pt x="19" y="195"/>
                    <a:pt x="28" y="150"/>
                    <a:pt x="28" y="123"/>
                  </a:cubicBezTo>
                  <a:cubicBezTo>
                    <a:pt x="28" y="95"/>
                    <a:pt x="19" y="50"/>
                    <a:pt x="12" y="16"/>
                  </a:cubicBezTo>
                  <a:cubicBezTo>
                    <a:pt x="11" y="10"/>
                    <a:pt x="10" y="5"/>
                    <a:pt x="9" y="0"/>
                  </a:cubicBezTo>
                  <a:close/>
                </a:path>
              </a:pathLst>
            </a:custGeom>
            <a:noFill/>
            <a:ln w="12700" cap="flat">
              <a:solidFill>
                <a:schemeClr val="tx2">
                  <a:alpha val="25000"/>
                </a:schemeClr>
              </a:solidFill>
              <a:prstDash val="solid"/>
              <a:miter/>
            </a:ln>
          </p:spPr>
          <p:txBody>
            <a:bodyPr rtlCol="0" anchor="ctr"/>
            <a:lstStyle/>
            <a:p>
              <a:pPr defTabSz="674179">
                <a:lnSpc>
                  <a:spcPct val="90000"/>
                </a:lnSpc>
                <a:spcAft>
                  <a:spcPts val="110"/>
                </a:spcAft>
              </a:pPr>
              <a:endParaRPr lang="en-US" sz="983">
                <a:solidFill>
                  <a:srgbClr val="444444"/>
                </a:solidFill>
              </a:endParaRPr>
            </a:p>
          </p:txBody>
        </p:sp>
      </p:grpSp>
      <p:grpSp>
        <p:nvGrpSpPr>
          <p:cNvPr id="3" name="Group 2">
            <a:extLst>
              <a:ext uri="{FF2B5EF4-FFF2-40B4-BE49-F238E27FC236}">
                <a16:creationId xmlns:a16="http://schemas.microsoft.com/office/drawing/2014/main" id="{58834BF2-3A02-4FDE-B1EA-804CB18E3576}"/>
              </a:ext>
            </a:extLst>
          </p:cNvPr>
          <p:cNvGrpSpPr/>
          <p:nvPr/>
        </p:nvGrpSpPr>
        <p:grpSpPr>
          <a:xfrm>
            <a:off x="6777434" y="129484"/>
            <a:ext cx="254129" cy="254128"/>
            <a:chOff x="6777434" y="129484"/>
            <a:chExt cx="254129" cy="254128"/>
          </a:xfrm>
        </p:grpSpPr>
        <p:sp>
          <p:nvSpPr>
            <p:cNvPr id="129" name="Oval 128">
              <a:extLst>
                <a:ext uri="{FF2B5EF4-FFF2-40B4-BE49-F238E27FC236}">
                  <a16:creationId xmlns:a16="http://schemas.microsoft.com/office/drawing/2014/main" id="{AE679163-C409-499E-AB97-B1BCC869D43F}"/>
                </a:ext>
              </a:extLst>
            </p:cNvPr>
            <p:cNvSpPr/>
            <p:nvPr/>
          </p:nvSpPr>
          <p:spPr>
            <a:xfrm>
              <a:off x="6777434" y="129484"/>
              <a:ext cx="254129" cy="254128"/>
            </a:xfrm>
            <a:prstGeom prst="ellipse">
              <a:avLst/>
            </a:prstGeom>
            <a:solidFill>
              <a:srgbClr val="FFFFFF"/>
            </a:solidFill>
            <a:ln w="12700" cmpd="sng">
              <a:noFill/>
            </a:ln>
            <a:effectLst/>
          </p:spPr>
          <p:txBody>
            <a:bodyPr wrap="square" lIns="133126" tIns="99844" rIns="99844" bIns="99844" rtlCol="0" anchor="ctr">
              <a:no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marL="0" marR="0" lvl="0" indent="0" algn="ctr" defTabSz="665615" rtl="0" eaLnBrk="1" fontAlgn="base" latinLnBrk="0" hangingPunct="1">
                <a:lnSpc>
                  <a:spcPct val="90000"/>
                </a:lnSpc>
                <a:spcBef>
                  <a:spcPts val="0"/>
                </a:spcBef>
                <a:spcAft>
                  <a:spcPts val="110"/>
                </a:spcAft>
                <a:buClrTx/>
                <a:buSzTx/>
                <a:buFontTx/>
                <a:buNone/>
                <a:tabLst/>
                <a:defRPr/>
              </a:pPr>
              <a:endParaRPr kumimoji="0" lang="en-US" sz="1456" b="0" i="0" u="none" strike="noStrike" kern="1200" cap="none" spc="0" normalizeH="0" baseline="0" noProof="0" err="1">
                <a:ln>
                  <a:noFill/>
                </a:ln>
                <a:solidFill>
                  <a:srgbClr val="FFFFFF"/>
                </a:solidFill>
                <a:effectLst/>
                <a:uLnTx/>
                <a:uFillTx/>
                <a:ea typeface="+mn-ea"/>
                <a:cs typeface="+mn-cs"/>
              </a:endParaRPr>
            </a:p>
          </p:txBody>
        </p:sp>
        <p:grpSp>
          <p:nvGrpSpPr>
            <p:cNvPr id="149" name="Group 148">
              <a:extLst>
                <a:ext uri="{FF2B5EF4-FFF2-40B4-BE49-F238E27FC236}">
                  <a16:creationId xmlns:a16="http://schemas.microsoft.com/office/drawing/2014/main" id="{8A5EF73F-62DF-4BE4-907E-ED3A26AE42D8}"/>
                </a:ext>
              </a:extLst>
            </p:cNvPr>
            <p:cNvGrpSpPr>
              <a:grpSpLocks noChangeAspect="1"/>
            </p:cNvGrpSpPr>
            <p:nvPr/>
          </p:nvGrpSpPr>
          <p:grpSpPr>
            <a:xfrm>
              <a:off x="6794770" y="175924"/>
              <a:ext cx="219456" cy="161249"/>
              <a:chOff x="-825829" y="2980478"/>
              <a:chExt cx="746457" cy="548474"/>
            </a:xfrm>
            <a:solidFill>
              <a:schemeClr val="bg1"/>
            </a:solidFill>
          </p:grpSpPr>
          <p:sp>
            <p:nvSpPr>
              <p:cNvPr id="150" name="Freeform 6">
                <a:extLst>
                  <a:ext uri="{FF2B5EF4-FFF2-40B4-BE49-F238E27FC236}">
                    <a16:creationId xmlns:a16="http://schemas.microsoft.com/office/drawing/2014/main" id="{6E4524E3-B5B5-4D92-8F58-48789E4F28FC}"/>
                  </a:ext>
                </a:extLst>
              </p:cNvPr>
              <p:cNvSpPr>
                <a:spLocks noEditPoints="1"/>
              </p:cNvSpPr>
              <p:nvPr/>
            </p:nvSpPr>
            <p:spPr bwMode="auto">
              <a:xfrm>
                <a:off x="-700924" y="3219863"/>
                <a:ext cx="504560" cy="309089"/>
              </a:xfrm>
              <a:custGeom>
                <a:avLst/>
                <a:gdLst>
                  <a:gd name="T0" fmla="*/ 144 w 172"/>
                  <a:gd name="T1" fmla="*/ 49 h 106"/>
                  <a:gd name="T2" fmla="*/ 141 w 172"/>
                  <a:gd name="T3" fmla="*/ 30 h 106"/>
                  <a:gd name="T4" fmla="*/ 124 w 172"/>
                  <a:gd name="T5" fmla="*/ 7 h 106"/>
                  <a:gd name="T6" fmla="*/ 100 w 172"/>
                  <a:gd name="T7" fmla="*/ 0 h 106"/>
                  <a:gd name="T8" fmla="*/ 64 w 172"/>
                  <a:gd name="T9" fmla="*/ 19 h 106"/>
                  <a:gd name="T10" fmla="*/ 56 w 172"/>
                  <a:gd name="T11" fmla="*/ 19 h 106"/>
                  <a:gd name="T12" fmla="*/ 22 w 172"/>
                  <a:gd name="T13" fmla="*/ 44 h 106"/>
                  <a:gd name="T14" fmla="*/ 0 w 172"/>
                  <a:gd name="T15" fmla="*/ 75 h 106"/>
                  <a:gd name="T16" fmla="*/ 31 w 172"/>
                  <a:gd name="T17" fmla="*/ 106 h 106"/>
                  <a:gd name="T18" fmla="*/ 124 w 172"/>
                  <a:gd name="T19" fmla="*/ 106 h 106"/>
                  <a:gd name="T20" fmla="*/ 141 w 172"/>
                  <a:gd name="T21" fmla="*/ 106 h 106"/>
                  <a:gd name="T22" fmla="*/ 144 w 172"/>
                  <a:gd name="T23" fmla="*/ 106 h 106"/>
                  <a:gd name="T24" fmla="*/ 172 w 172"/>
                  <a:gd name="T25" fmla="*/ 77 h 106"/>
                  <a:gd name="T26" fmla="*/ 144 w 172"/>
                  <a:gd name="T27" fmla="*/ 49 h 106"/>
                  <a:gd name="T28" fmla="*/ 143 w 172"/>
                  <a:gd name="T29" fmla="*/ 89 h 106"/>
                  <a:gd name="T30" fmla="*/ 141 w 172"/>
                  <a:gd name="T31" fmla="*/ 89 h 106"/>
                  <a:gd name="T32" fmla="*/ 124 w 172"/>
                  <a:gd name="T33" fmla="*/ 89 h 106"/>
                  <a:gd name="T34" fmla="*/ 31 w 172"/>
                  <a:gd name="T35" fmla="*/ 89 h 106"/>
                  <a:gd name="T36" fmla="*/ 17 w 172"/>
                  <a:gd name="T37" fmla="*/ 75 h 106"/>
                  <a:gd name="T38" fmla="*/ 27 w 172"/>
                  <a:gd name="T39" fmla="*/ 60 h 106"/>
                  <a:gd name="T40" fmla="*/ 38 w 172"/>
                  <a:gd name="T41" fmla="*/ 57 h 106"/>
                  <a:gd name="T42" fmla="*/ 39 w 172"/>
                  <a:gd name="T43" fmla="*/ 46 h 106"/>
                  <a:gd name="T44" fmla="*/ 56 w 172"/>
                  <a:gd name="T45" fmla="*/ 36 h 106"/>
                  <a:gd name="T46" fmla="*/ 62 w 172"/>
                  <a:gd name="T47" fmla="*/ 36 h 106"/>
                  <a:gd name="T48" fmla="*/ 74 w 172"/>
                  <a:gd name="T49" fmla="*/ 38 h 106"/>
                  <a:gd name="T50" fmla="*/ 79 w 172"/>
                  <a:gd name="T51" fmla="*/ 27 h 106"/>
                  <a:gd name="T52" fmla="*/ 100 w 172"/>
                  <a:gd name="T53" fmla="*/ 17 h 106"/>
                  <a:gd name="T54" fmla="*/ 124 w 172"/>
                  <a:gd name="T55" fmla="*/ 33 h 106"/>
                  <a:gd name="T56" fmla="*/ 127 w 172"/>
                  <a:gd name="T57" fmla="*/ 49 h 106"/>
                  <a:gd name="T58" fmla="*/ 127 w 172"/>
                  <a:gd name="T59" fmla="*/ 65 h 106"/>
                  <a:gd name="T60" fmla="*/ 141 w 172"/>
                  <a:gd name="T61" fmla="*/ 66 h 106"/>
                  <a:gd name="T62" fmla="*/ 143 w 172"/>
                  <a:gd name="T63" fmla="*/ 66 h 106"/>
                  <a:gd name="T64" fmla="*/ 155 w 172"/>
                  <a:gd name="T65" fmla="*/ 77 h 106"/>
                  <a:gd name="T66" fmla="*/ 143 w 172"/>
                  <a:gd name="T67" fmla="*/ 89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2" h="106">
                    <a:moveTo>
                      <a:pt x="144" y="49"/>
                    </a:moveTo>
                    <a:cubicBezTo>
                      <a:pt x="144" y="42"/>
                      <a:pt x="143" y="36"/>
                      <a:pt x="141" y="30"/>
                    </a:cubicBezTo>
                    <a:cubicBezTo>
                      <a:pt x="138" y="20"/>
                      <a:pt x="132" y="12"/>
                      <a:pt x="124" y="7"/>
                    </a:cubicBezTo>
                    <a:cubicBezTo>
                      <a:pt x="117" y="2"/>
                      <a:pt x="109" y="0"/>
                      <a:pt x="100" y="0"/>
                    </a:cubicBezTo>
                    <a:cubicBezTo>
                      <a:pt x="74" y="0"/>
                      <a:pt x="64" y="19"/>
                      <a:pt x="64" y="19"/>
                    </a:cubicBezTo>
                    <a:cubicBezTo>
                      <a:pt x="61" y="19"/>
                      <a:pt x="58" y="19"/>
                      <a:pt x="56" y="19"/>
                    </a:cubicBezTo>
                    <a:cubicBezTo>
                      <a:pt x="26" y="19"/>
                      <a:pt x="22" y="44"/>
                      <a:pt x="22" y="44"/>
                    </a:cubicBezTo>
                    <a:cubicBezTo>
                      <a:pt x="22" y="44"/>
                      <a:pt x="0" y="50"/>
                      <a:pt x="0" y="75"/>
                    </a:cubicBezTo>
                    <a:cubicBezTo>
                      <a:pt x="0" y="99"/>
                      <a:pt x="20" y="106"/>
                      <a:pt x="31" y="106"/>
                    </a:cubicBezTo>
                    <a:cubicBezTo>
                      <a:pt x="124" y="106"/>
                      <a:pt x="124" y="106"/>
                      <a:pt x="124" y="106"/>
                    </a:cubicBezTo>
                    <a:cubicBezTo>
                      <a:pt x="141" y="106"/>
                      <a:pt x="141" y="106"/>
                      <a:pt x="141" y="106"/>
                    </a:cubicBezTo>
                    <a:cubicBezTo>
                      <a:pt x="144" y="106"/>
                      <a:pt x="144" y="106"/>
                      <a:pt x="144" y="106"/>
                    </a:cubicBezTo>
                    <a:cubicBezTo>
                      <a:pt x="144" y="106"/>
                      <a:pt x="172" y="104"/>
                      <a:pt x="172" y="77"/>
                    </a:cubicBezTo>
                    <a:cubicBezTo>
                      <a:pt x="172" y="51"/>
                      <a:pt x="144" y="49"/>
                      <a:pt x="144" y="49"/>
                    </a:cubicBezTo>
                    <a:close/>
                    <a:moveTo>
                      <a:pt x="143" y="89"/>
                    </a:moveTo>
                    <a:cubicBezTo>
                      <a:pt x="141" y="89"/>
                      <a:pt x="141" y="89"/>
                      <a:pt x="141" y="89"/>
                    </a:cubicBezTo>
                    <a:cubicBezTo>
                      <a:pt x="124" y="89"/>
                      <a:pt x="124" y="89"/>
                      <a:pt x="124" y="89"/>
                    </a:cubicBezTo>
                    <a:cubicBezTo>
                      <a:pt x="31" y="89"/>
                      <a:pt x="31" y="89"/>
                      <a:pt x="31" y="89"/>
                    </a:cubicBezTo>
                    <a:cubicBezTo>
                      <a:pt x="27" y="89"/>
                      <a:pt x="17" y="88"/>
                      <a:pt x="17" y="75"/>
                    </a:cubicBezTo>
                    <a:cubicBezTo>
                      <a:pt x="17" y="64"/>
                      <a:pt x="25" y="61"/>
                      <a:pt x="27" y="60"/>
                    </a:cubicBezTo>
                    <a:cubicBezTo>
                      <a:pt x="38" y="57"/>
                      <a:pt x="38" y="57"/>
                      <a:pt x="38" y="57"/>
                    </a:cubicBezTo>
                    <a:cubicBezTo>
                      <a:pt x="39" y="46"/>
                      <a:pt x="39" y="46"/>
                      <a:pt x="39" y="46"/>
                    </a:cubicBezTo>
                    <a:cubicBezTo>
                      <a:pt x="40" y="43"/>
                      <a:pt x="43" y="36"/>
                      <a:pt x="56" y="36"/>
                    </a:cubicBezTo>
                    <a:cubicBezTo>
                      <a:pt x="58" y="36"/>
                      <a:pt x="60" y="36"/>
                      <a:pt x="62" y="36"/>
                    </a:cubicBezTo>
                    <a:cubicBezTo>
                      <a:pt x="74" y="38"/>
                      <a:pt x="74" y="38"/>
                      <a:pt x="74" y="38"/>
                    </a:cubicBezTo>
                    <a:cubicBezTo>
                      <a:pt x="79" y="27"/>
                      <a:pt x="79" y="27"/>
                      <a:pt x="79" y="27"/>
                    </a:cubicBezTo>
                    <a:cubicBezTo>
                      <a:pt x="79" y="27"/>
                      <a:pt x="85" y="17"/>
                      <a:pt x="100" y="17"/>
                    </a:cubicBezTo>
                    <a:cubicBezTo>
                      <a:pt x="113" y="17"/>
                      <a:pt x="120" y="24"/>
                      <a:pt x="124" y="33"/>
                    </a:cubicBezTo>
                    <a:cubicBezTo>
                      <a:pt x="126" y="38"/>
                      <a:pt x="127" y="44"/>
                      <a:pt x="127" y="49"/>
                    </a:cubicBezTo>
                    <a:cubicBezTo>
                      <a:pt x="127" y="65"/>
                      <a:pt x="127" y="65"/>
                      <a:pt x="127" y="65"/>
                    </a:cubicBezTo>
                    <a:cubicBezTo>
                      <a:pt x="141" y="66"/>
                      <a:pt x="141" y="66"/>
                      <a:pt x="141" y="66"/>
                    </a:cubicBezTo>
                    <a:cubicBezTo>
                      <a:pt x="143" y="66"/>
                      <a:pt x="143" y="66"/>
                      <a:pt x="143" y="66"/>
                    </a:cubicBezTo>
                    <a:cubicBezTo>
                      <a:pt x="146" y="66"/>
                      <a:pt x="155" y="68"/>
                      <a:pt x="155" y="77"/>
                    </a:cubicBezTo>
                    <a:cubicBezTo>
                      <a:pt x="155" y="86"/>
                      <a:pt x="148" y="88"/>
                      <a:pt x="143" y="8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1" name="Freeform 29">
                <a:extLst>
                  <a:ext uri="{FF2B5EF4-FFF2-40B4-BE49-F238E27FC236}">
                    <a16:creationId xmlns:a16="http://schemas.microsoft.com/office/drawing/2014/main" id="{5D56B237-A793-4E14-9219-6535C99AD8BC}"/>
                  </a:ext>
                </a:extLst>
              </p:cNvPr>
              <p:cNvSpPr>
                <a:spLocks/>
              </p:cNvSpPr>
              <p:nvPr/>
            </p:nvSpPr>
            <p:spPr bwMode="auto">
              <a:xfrm>
                <a:off x="-825829" y="2980478"/>
                <a:ext cx="746457" cy="467579"/>
              </a:xfrm>
              <a:custGeom>
                <a:avLst/>
                <a:gdLst>
                  <a:gd name="T0" fmla="*/ 214 w 256"/>
                  <a:gd name="T1" fmla="*/ 73 h 157"/>
                  <a:gd name="T2" fmla="*/ 149 w 256"/>
                  <a:gd name="T3" fmla="*/ 0 h 157"/>
                  <a:gd name="T4" fmla="*/ 95 w 256"/>
                  <a:gd name="T5" fmla="*/ 29 h 157"/>
                  <a:gd name="T6" fmla="*/ 83 w 256"/>
                  <a:gd name="T7" fmla="*/ 28 h 157"/>
                  <a:gd name="T8" fmla="*/ 34 w 256"/>
                  <a:gd name="T9" fmla="*/ 65 h 157"/>
                  <a:gd name="T10" fmla="*/ 0 w 256"/>
                  <a:gd name="T11" fmla="*/ 111 h 157"/>
                  <a:gd name="T12" fmla="*/ 46 w 256"/>
                  <a:gd name="T13" fmla="*/ 157 h 157"/>
                  <a:gd name="T14" fmla="*/ 66 w 256"/>
                  <a:gd name="T15" fmla="*/ 157 h 157"/>
                  <a:gd name="T16" fmla="*/ 49 w 256"/>
                  <a:gd name="T17" fmla="*/ 140 h 157"/>
                  <a:gd name="T18" fmla="*/ 46 w 256"/>
                  <a:gd name="T19" fmla="*/ 140 h 157"/>
                  <a:gd name="T20" fmla="*/ 17 w 256"/>
                  <a:gd name="T21" fmla="*/ 111 h 157"/>
                  <a:gd name="T22" fmla="*/ 38 w 256"/>
                  <a:gd name="T23" fmla="*/ 81 h 157"/>
                  <a:gd name="T24" fmla="*/ 49 w 256"/>
                  <a:gd name="T25" fmla="*/ 78 h 157"/>
                  <a:gd name="T26" fmla="*/ 51 w 256"/>
                  <a:gd name="T27" fmla="*/ 67 h 157"/>
                  <a:gd name="T28" fmla="*/ 83 w 256"/>
                  <a:gd name="T29" fmla="*/ 45 h 157"/>
                  <a:gd name="T30" fmla="*/ 93 w 256"/>
                  <a:gd name="T31" fmla="*/ 46 h 157"/>
                  <a:gd name="T32" fmla="*/ 105 w 256"/>
                  <a:gd name="T33" fmla="*/ 47 h 157"/>
                  <a:gd name="T34" fmla="*/ 110 w 256"/>
                  <a:gd name="T35" fmla="*/ 37 h 157"/>
                  <a:gd name="T36" fmla="*/ 149 w 256"/>
                  <a:gd name="T37" fmla="*/ 17 h 157"/>
                  <a:gd name="T38" fmla="*/ 196 w 256"/>
                  <a:gd name="T39" fmla="*/ 73 h 157"/>
                  <a:gd name="T40" fmla="*/ 196 w 256"/>
                  <a:gd name="T41" fmla="*/ 89 h 157"/>
                  <a:gd name="T42" fmla="*/ 212 w 256"/>
                  <a:gd name="T43" fmla="*/ 90 h 157"/>
                  <a:gd name="T44" fmla="*/ 239 w 256"/>
                  <a:gd name="T45" fmla="*/ 115 h 157"/>
                  <a:gd name="T46" fmla="*/ 213 w 256"/>
                  <a:gd name="T47" fmla="*/ 140 h 157"/>
                  <a:gd name="T48" fmla="*/ 207 w 256"/>
                  <a:gd name="T49" fmla="*/ 140 h 157"/>
                  <a:gd name="T50" fmla="*/ 190 w 256"/>
                  <a:gd name="T51" fmla="*/ 157 h 157"/>
                  <a:gd name="T52" fmla="*/ 214 w 256"/>
                  <a:gd name="T53" fmla="*/ 157 h 157"/>
                  <a:gd name="T54" fmla="*/ 256 w 256"/>
                  <a:gd name="T55" fmla="*/ 115 h 157"/>
                  <a:gd name="T56" fmla="*/ 214 w 256"/>
                  <a:gd name="T57" fmla="*/ 73 h 157"/>
                  <a:gd name="connsiteX0" fmla="*/ 8359 w 10000"/>
                  <a:gd name="connsiteY0" fmla="*/ 4650 h 10000"/>
                  <a:gd name="connsiteX1" fmla="*/ 5820 w 10000"/>
                  <a:gd name="connsiteY1" fmla="*/ 0 h 10000"/>
                  <a:gd name="connsiteX2" fmla="*/ 3711 w 10000"/>
                  <a:gd name="connsiteY2" fmla="*/ 1847 h 10000"/>
                  <a:gd name="connsiteX3" fmla="*/ 3242 w 10000"/>
                  <a:gd name="connsiteY3" fmla="*/ 1783 h 10000"/>
                  <a:gd name="connsiteX4" fmla="*/ 1328 w 10000"/>
                  <a:gd name="connsiteY4" fmla="*/ 4140 h 10000"/>
                  <a:gd name="connsiteX5" fmla="*/ 0 w 10000"/>
                  <a:gd name="connsiteY5" fmla="*/ 7070 h 10000"/>
                  <a:gd name="connsiteX6" fmla="*/ 1797 w 10000"/>
                  <a:gd name="connsiteY6" fmla="*/ 10000 h 10000"/>
                  <a:gd name="connsiteX7" fmla="*/ 2578 w 10000"/>
                  <a:gd name="connsiteY7" fmla="*/ 10000 h 10000"/>
                  <a:gd name="connsiteX8" fmla="*/ 1914 w 10000"/>
                  <a:gd name="connsiteY8" fmla="*/ 8917 h 10000"/>
                  <a:gd name="connsiteX9" fmla="*/ 1797 w 10000"/>
                  <a:gd name="connsiteY9" fmla="*/ 8917 h 10000"/>
                  <a:gd name="connsiteX10" fmla="*/ 664 w 10000"/>
                  <a:gd name="connsiteY10" fmla="*/ 7070 h 10000"/>
                  <a:gd name="connsiteX11" fmla="*/ 1484 w 10000"/>
                  <a:gd name="connsiteY11" fmla="*/ 5159 h 10000"/>
                  <a:gd name="connsiteX12" fmla="*/ 1914 w 10000"/>
                  <a:gd name="connsiteY12" fmla="*/ 4968 h 10000"/>
                  <a:gd name="connsiteX13" fmla="*/ 1992 w 10000"/>
                  <a:gd name="connsiteY13" fmla="*/ 4268 h 10000"/>
                  <a:gd name="connsiteX14" fmla="*/ 3242 w 10000"/>
                  <a:gd name="connsiteY14" fmla="*/ 2866 h 10000"/>
                  <a:gd name="connsiteX15" fmla="*/ 3633 w 10000"/>
                  <a:gd name="connsiteY15" fmla="*/ 2930 h 10000"/>
                  <a:gd name="connsiteX16" fmla="*/ 4102 w 10000"/>
                  <a:gd name="connsiteY16" fmla="*/ 2994 h 10000"/>
                  <a:gd name="connsiteX17" fmla="*/ 4297 w 10000"/>
                  <a:gd name="connsiteY17" fmla="*/ 2357 h 10000"/>
                  <a:gd name="connsiteX18" fmla="*/ 5820 w 10000"/>
                  <a:gd name="connsiteY18" fmla="*/ 1083 h 10000"/>
                  <a:gd name="connsiteX19" fmla="*/ 7656 w 10000"/>
                  <a:gd name="connsiteY19" fmla="*/ 4650 h 10000"/>
                  <a:gd name="connsiteX20" fmla="*/ 7656 w 10000"/>
                  <a:gd name="connsiteY20" fmla="*/ 5669 h 10000"/>
                  <a:gd name="connsiteX21" fmla="*/ 8281 w 10000"/>
                  <a:gd name="connsiteY21" fmla="*/ 5732 h 10000"/>
                  <a:gd name="connsiteX22" fmla="*/ 9336 w 10000"/>
                  <a:gd name="connsiteY22" fmla="*/ 7325 h 10000"/>
                  <a:gd name="connsiteX23" fmla="*/ 8320 w 10000"/>
                  <a:gd name="connsiteY23" fmla="*/ 8917 h 10000"/>
                  <a:gd name="connsiteX24" fmla="*/ 8086 w 10000"/>
                  <a:gd name="connsiteY24" fmla="*/ 8917 h 10000"/>
                  <a:gd name="connsiteX25" fmla="*/ 7969 w 10000"/>
                  <a:gd name="connsiteY25" fmla="*/ 9624 h 10000"/>
                  <a:gd name="connsiteX26" fmla="*/ 8359 w 10000"/>
                  <a:gd name="connsiteY26" fmla="*/ 10000 h 10000"/>
                  <a:gd name="connsiteX27" fmla="*/ 10000 w 10000"/>
                  <a:gd name="connsiteY27" fmla="*/ 7325 h 10000"/>
                  <a:gd name="connsiteX28" fmla="*/ 8359 w 10000"/>
                  <a:gd name="connsiteY28" fmla="*/ 4650 h 10000"/>
                  <a:gd name="connsiteX0" fmla="*/ 8359 w 10000"/>
                  <a:gd name="connsiteY0" fmla="*/ 4650 h 10000"/>
                  <a:gd name="connsiteX1" fmla="*/ 5820 w 10000"/>
                  <a:gd name="connsiteY1" fmla="*/ 0 h 10000"/>
                  <a:gd name="connsiteX2" fmla="*/ 3711 w 10000"/>
                  <a:gd name="connsiteY2" fmla="*/ 1847 h 10000"/>
                  <a:gd name="connsiteX3" fmla="*/ 3242 w 10000"/>
                  <a:gd name="connsiteY3" fmla="*/ 1783 h 10000"/>
                  <a:gd name="connsiteX4" fmla="*/ 1328 w 10000"/>
                  <a:gd name="connsiteY4" fmla="*/ 4140 h 10000"/>
                  <a:gd name="connsiteX5" fmla="*/ 0 w 10000"/>
                  <a:gd name="connsiteY5" fmla="*/ 7070 h 10000"/>
                  <a:gd name="connsiteX6" fmla="*/ 1797 w 10000"/>
                  <a:gd name="connsiteY6" fmla="*/ 10000 h 10000"/>
                  <a:gd name="connsiteX7" fmla="*/ 2578 w 10000"/>
                  <a:gd name="connsiteY7" fmla="*/ 10000 h 10000"/>
                  <a:gd name="connsiteX8" fmla="*/ 1914 w 10000"/>
                  <a:gd name="connsiteY8" fmla="*/ 8917 h 10000"/>
                  <a:gd name="connsiteX9" fmla="*/ 1797 w 10000"/>
                  <a:gd name="connsiteY9" fmla="*/ 8917 h 10000"/>
                  <a:gd name="connsiteX10" fmla="*/ 664 w 10000"/>
                  <a:gd name="connsiteY10" fmla="*/ 7070 h 10000"/>
                  <a:gd name="connsiteX11" fmla="*/ 1484 w 10000"/>
                  <a:gd name="connsiteY11" fmla="*/ 5159 h 10000"/>
                  <a:gd name="connsiteX12" fmla="*/ 1914 w 10000"/>
                  <a:gd name="connsiteY12" fmla="*/ 4968 h 10000"/>
                  <a:gd name="connsiteX13" fmla="*/ 1992 w 10000"/>
                  <a:gd name="connsiteY13" fmla="*/ 4268 h 10000"/>
                  <a:gd name="connsiteX14" fmla="*/ 3242 w 10000"/>
                  <a:gd name="connsiteY14" fmla="*/ 2866 h 10000"/>
                  <a:gd name="connsiteX15" fmla="*/ 3633 w 10000"/>
                  <a:gd name="connsiteY15" fmla="*/ 2930 h 10000"/>
                  <a:gd name="connsiteX16" fmla="*/ 4102 w 10000"/>
                  <a:gd name="connsiteY16" fmla="*/ 2994 h 10000"/>
                  <a:gd name="connsiteX17" fmla="*/ 4297 w 10000"/>
                  <a:gd name="connsiteY17" fmla="*/ 2357 h 10000"/>
                  <a:gd name="connsiteX18" fmla="*/ 5820 w 10000"/>
                  <a:gd name="connsiteY18" fmla="*/ 1083 h 10000"/>
                  <a:gd name="connsiteX19" fmla="*/ 7656 w 10000"/>
                  <a:gd name="connsiteY19" fmla="*/ 4650 h 10000"/>
                  <a:gd name="connsiteX20" fmla="*/ 7656 w 10000"/>
                  <a:gd name="connsiteY20" fmla="*/ 5669 h 10000"/>
                  <a:gd name="connsiteX21" fmla="*/ 8281 w 10000"/>
                  <a:gd name="connsiteY21" fmla="*/ 5732 h 10000"/>
                  <a:gd name="connsiteX22" fmla="*/ 9336 w 10000"/>
                  <a:gd name="connsiteY22" fmla="*/ 7325 h 10000"/>
                  <a:gd name="connsiteX23" fmla="*/ 8320 w 10000"/>
                  <a:gd name="connsiteY23" fmla="*/ 8917 h 10000"/>
                  <a:gd name="connsiteX24" fmla="*/ 8086 w 10000"/>
                  <a:gd name="connsiteY24" fmla="*/ 8917 h 10000"/>
                  <a:gd name="connsiteX25" fmla="*/ 7969 w 10000"/>
                  <a:gd name="connsiteY25" fmla="*/ 9624 h 10000"/>
                  <a:gd name="connsiteX26" fmla="*/ 8359 w 10000"/>
                  <a:gd name="connsiteY26" fmla="*/ 10000 h 10000"/>
                  <a:gd name="connsiteX27" fmla="*/ 10000 w 10000"/>
                  <a:gd name="connsiteY27" fmla="*/ 7325 h 10000"/>
                  <a:gd name="connsiteX28" fmla="*/ 8359 w 10000"/>
                  <a:gd name="connsiteY28" fmla="*/ 4650 h 10000"/>
                  <a:gd name="connsiteX0" fmla="*/ 8359 w 10000"/>
                  <a:gd name="connsiteY0" fmla="*/ 4650 h 10143"/>
                  <a:gd name="connsiteX1" fmla="*/ 5820 w 10000"/>
                  <a:gd name="connsiteY1" fmla="*/ 0 h 10143"/>
                  <a:gd name="connsiteX2" fmla="*/ 3711 w 10000"/>
                  <a:gd name="connsiteY2" fmla="*/ 1847 h 10143"/>
                  <a:gd name="connsiteX3" fmla="*/ 3242 w 10000"/>
                  <a:gd name="connsiteY3" fmla="*/ 1783 h 10143"/>
                  <a:gd name="connsiteX4" fmla="*/ 1328 w 10000"/>
                  <a:gd name="connsiteY4" fmla="*/ 4140 h 10143"/>
                  <a:gd name="connsiteX5" fmla="*/ 0 w 10000"/>
                  <a:gd name="connsiteY5" fmla="*/ 7070 h 10143"/>
                  <a:gd name="connsiteX6" fmla="*/ 1797 w 10000"/>
                  <a:gd name="connsiteY6" fmla="*/ 10000 h 10143"/>
                  <a:gd name="connsiteX7" fmla="*/ 2578 w 10000"/>
                  <a:gd name="connsiteY7" fmla="*/ 10000 h 10143"/>
                  <a:gd name="connsiteX8" fmla="*/ 1914 w 10000"/>
                  <a:gd name="connsiteY8" fmla="*/ 8917 h 10143"/>
                  <a:gd name="connsiteX9" fmla="*/ 1797 w 10000"/>
                  <a:gd name="connsiteY9" fmla="*/ 8917 h 10143"/>
                  <a:gd name="connsiteX10" fmla="*/ 664 w 10000"/>
                  <a:gd name="connsiteY10" fmla="*/ 7070 h 10143"/>
                  <a:gd name="connsiteX11" fmla="*/ 1484 w 10000"/>
                  <a:gd name="connsiteY11" fmla="*/ 5159 h 10143"/>
                  <a:gd name="connsiteX12" fmla="*/ 1914 w 10000"/>
                  <a:gd name="connsiteY12" fmla="*/ 4968 h 10143"/>
                  <a:gd name="connsiteX13" fmla="*/ 1992 w 10000"/>
                  <a:gd name="connsiteY13" fmla="*/ 4268 h 10143"/>
                  <a:gd name="connsiteX14" fmla="*/ 3242 w 10000"/>
                  <a:gd name="connsiteY14" fmla="*/ 2866 h 10143"/>
                  <a:gd name="connsiteX15" fmla="*/ 3633 w 10000"/>
                  <a:gd name="connsiteY15" fmla="*/ 2930 h 10143"/>
                  <a:gd name="connsiteX16" fmla="*/ 4102 w 10000"/>
                  <a:gd name="connsiteY16" fmla="*/ 2994 h 10143"/>
                  <a:gd name="connsiteX17" fmla="*/ 4297 w 10000"/>
                  <a:gd name="connsiteY17" fmla="*/ 2357 h 10143"/>
                  <a:gd name="connsiteX18" fmla="*/ 5820 w 10000"/>
                  <a:gd name="connsiteY18" fmla="*/ 1083 h 10143"/>
                  <a:gd name="connsiteX19" fmla="*/ 7656 w 10000"/>
                  <a:gd name="connsiteY19" fmla="*/ 4650 h 10143"/>
                  <a:gd name="connsiteX20" fmla="*/ 7656 w 10000"/>
                  <a:gd name="connsiteY20" fmla="*/ 5669 h 10143"/>
                  <a:gd name="connsiteX21" fmla="*/ 8281 w 10000"/>
                  <a:gd name="connsiteY21" fmla="*/ 5732 h 10143"/>
                  <a:gd name="connsiteX22" fmla="*/ 9336 w 10000"/>
                  <a:gd name="connsiteY22" fmla="*/ 7325 h 10143"/>
                  <a:gd name="connsiteX23" fmla="*/ 8320 w 10000"/>
                  <a:gd name="connsiteY23" fmla="*/ 8917 h 10143"/>
                  <a:gd name="connsiteX24" fmla="*/ 8086 w 10000"/>
                  <a:gd name="connsiteY24" fmla="*/ 8917 h 10143"/>
                  <a:gd name="connsiteX25" fmla="*/ 7969 w 10000"/>
                  <a:gd name="connsiteY25" fmla="*/ 9624 h 10143"/>
                  <a:gd name="connsiteX26" fmla="*/ 8359 w 10000"/>
                  <a:gd name="connsiteY26" fmla="*/ 10000 h 10143"/>
                  <a:gd name="connsiteX27" fmla="*/ 10000 w 10000"/>
                  <a:gd name="connsiteY27" fmla="*/ 7325 h 10143"/>
                  <a:gd name="connsiteX28" fmla="*/ 8359 w 10000"/>
                  <a:gd name="connsiteY28" fmla="*/ 4650 h 10143"/>
                  <a:gd name="connsiteX0" fmla="*/ 8359 w 10000"/>
                  <a:gd name="connsiteY0" fmla="*/ 4650 h 10255"/>
                  <a:gd name="connsiteX1" fmla="*/ 5820 w 10000"/>
                  <a:gd name="connsiteY1" fmla="*/ 0 h 10255"/>
                  <a:gd name="connsiteX2" fmla="*/ 3711 w 10000"/>
                  <a:gd name="connsiteY2" fmla="*/ 1847 h 10255"/>
                  <a:gd name="connsiteX3" fmla="*/ 3242 w 10000"/>
                  <a:gd name="connsiteY3" fmla="*/ 1783 h 10255"/>
                  <a:gd name="connsiteX4" fmla="*/ 1328 w 10000"/>
                  <a:gd name="connsiteY4" fmla="*/ 4140 h 10255"/>
                  <a:gd name="connsiteX5" fmla="*/ 0 w 10000"/>
                  <a:gd name="connsiteY5" fmla="*/ 7070 h 10255"/>
                  <a:gd name="connsiteX6" fmla="*/ 1797 w 10000"/>
                  <a:gd name="connsiteY6" fmla="*/ 10000 h 10255"/>
                  <a:gd name="connsiteX7" fmla="*/ 2578 w 10000"/>
                  <a:gd name="connsiteY7" fmla="*/ 10000 h 10255"/>
                  <a:gd name="connsiteX8" fmla="*/ 1914 w 10000"/>
                  <a:gd name="connsiteY8" fmla="*/ 8917 h 10255"/>
                  <a:gd name="connsiteX9" fmla="*/ 1797 w 10000"/>
                  <a:gd name="connsiteY9" fmla="*/ 8917 h 10255"/>
                  <a:gd name="connsiteX10" fmla="*/ 664 w 10000"/>
                  <a:gd name="connsiteY10" fmla="*/ 7070 h 10255"/>
                  <a:gd name="connsiteX11" fmla="*/ 1484 w 10000"/>
                  <a:gd name="connsiteY11" fmla="*/ 5159 h 10255"/>
                  <a:gd name="connsiteX12" fmla="*/ 1914 w 10000"/>
                  <a:gd name="connsiteY12" fmla="*/ 4968 h 10255"/>
                  <a:gd name="connsiteX13" fmla="*/ 1992 w 10000"/>
                  <a:gd name="connsiteY13" fmla="*/ 4268 h 10255"/>
                  <a:gd name="connsiteX14" fmla="*/ 3242 w 10000"/>
                  <a:gd name="connsiteY14" fmla="*/ 2866 h 10255"/>
                  <a:gd name="connsiteX15" fmla="*/ 3633 w 10000"/>
                  <a:gd name="connsiteY15" fmla="*/ 2930 h 10255"/>
                  <a:gd name="connsiteX16" fmla="*/ 4102 w 10000"/>
                  <a:gd name="connsiteY16" fmla="*/ 2994 h 10255"/>
                  <a:gd name="connsiteX17" fmla="*/ 4297 w 10000"/>
                  <a:gd name="connsiteY17" fmla="*/ 2357 h 10255"/>
                  <a:gd name="connsiteX18" fmla="*/ 5820 w 10000"/>
                  <a:gd name="connsiteY18" fmla="*/ 1083 h 10255"/>
                  <a:gd name="connsiteX19" fmla="*/ 7656 w 10000"/>
                  <a:gd name="connsiteY19" fmla="*/ 4650 h 10255"/>
                  <a:gd name="connsiteX20" fmla="*/ 7656 w 10000"/>
                  <a:gd name="connsiteY20" fmla="*/ 5669 h 10255"/>
                  <a:gd name="connsiteX21" fmla="*/ 8281 w 10000"/>
                  <a:gd name="connsiteY21" fmla="*/ 5732 h 10255"/>
                  <a:gd name="connsiteX22" fmla="*/ 9336 w 10000"/>
                  <a:gd name="connsiteY22" fmla="*/ 7325 h 10255"/>
                  <a:gd name="connsiteX23" fmla="*/ 8320 w 10000"/>
                  <a:gd name="connsiteY23" fmla="*/ 8917 h 10255"/>
                  <a:gd name="connsiteX24" fmla="*/ 8086 w 10000"/>
                  <a:gd name="connsiteY24" fmla="*/ 8917 h 10255"/>
                  <a:gd name="connsiteX25" fmla="*/ 7969 w 10000"/>
                  <a:gd name="connsiteY25" fmla="*/ 9624 h 10255"/>
                  <a:gd name="connsiteX26" fmla="*/ 8359 w 10000"/>
                  <a:gd name="connsiteY26" fmla="*/ 10000 h 10255"/>
                  <a:gd name="connsiteX27" fmla="*/ 10000 w 10000"/>
                  <a:gd name="connsiteY27" fmla="*/ 7325 h 10255"/>
                  <a:gd name="connsiteX28" fmla="*/ 8359 w 10000"/>
                  <a:gd name="connsiteY28" fmla="*/ 4650 h 10255"/>
                  <a:gd name="connsiteX0" fmla="*/ 8359 w 10000"/>
                  <a:gd name="connsiteY0" fmla="*/ 4650 h 10367"/>
                  <a:gd name="connsiteX1" fmla="*/ 5820 w 10000"/>
                  <a:gd name="connsiteY1" fmla="*/ 0 h 10367"/>
                  <a:gd name="connsiteX2" fmla="*/ 3711 w 10000"/>
                  <a:gd name="connsiteY2" fmla="*/ 1847 h 10367"/>
                  <a:gd name="connsiteX3" fmla="*/ 3242 w 10000"/>
                  <a:gd name="connsiteY3" fmla="*/ 1783 h 10367"/>
                  <a:gd name="connsiteX4" fmla="*/ 1328 w 10000"/>
                  <a:gd name="connsiteY4" fmla="*/ 4140 h 10367"/>
                  <a:gd name="connsiteX5" fmla="*/ 0 w 10000"/>
                  <a:gd name="connsiteY5" fmla="*/ 7070 h 10367"/>
                  <a:gd name="connsiteX6" fmla="*/ 1797 w 10000"/>
                  <a:gd name="connsiteY6" fmla="*/ 10000 h 10367"/>
                  <a:gd name="connsiteX7" fmla="*/ 2329 w 10000"/>
                  <a:gd name="connsiteY7" fmla="*/ 9946 h 10367"/>
                  <a:gd name="connsiteX8" fmla="*/ 1914 w 10000"/>
                  <a:gd name="connsiteY8" fmla="*/ 8917 h 10367"/>
                  <a:gd name="connsiteX9" fmla="*/ 1797 w 10000"/>
                  <a:gd name="connsiteY9" fmla="*/ 8917 h 10367"/>
                  <a:gd name="connsiteX10" fmla="*/ 664 w 10000"/>
                  <a:gd name="connsiteY10" fmla="*/ 7070 h 10367"/>
                  <a:gd name="connsiteX11" fmla="*/ 1484 w 10000"/>
                  <a:gd name="connsiteY11" fmla="*/ 5159 h 10367"/>
                  <a:gd name="connsiteX12" fmla="*/ 1914 w 10000"/>
                  <a:gd name="connsiteY12" fmla="*/ 4968 h 10367"/>
                  <a:gd name="connsiteX13" fmla="*/ 1992 w 10000"/>
                  <a:gd name="connsiteY13" fmla="*/ 4268 h 10367"/>
                  <a:gd name="connsiteX14" fmla="*/ 3242 w 10000"/>
                  <a:gd name="connsiteY14" fmla="*/ 2866 h 10367"/>
                  <a:gd name="connsiteX15" fmla="*/ 3633 w 10000"/>
                  <a:gd name="connsiteY15" fmla="*/ 2930 h 10367"/>
                  <a:gd name="connsiteX16" fmla="*/ 4102 w 10000"/>
                  <a:gd name="connsiteY16" fmla="*/ 2994 h 10367"/>
                  <a:gd name="connsiteX17" fmla="*/ 4297 w 10000"/>
                  <a:gd name="connsiteY17" fmla="*/ 2357 h 10367"/>
                  <a:gd name="connsiteX18" fmla="*/ 5820 w 10000"/>
                  <a:gd name="connsiteY18" fmla="*/ 1083 h 10367"/>
                  <a:gd name="connsiteX19" fmla="*/ 7656 w 10000"/>
                  <a:gd name="connsiteY19" fmla="*/ 4650 h 10367"/>
                  <a:gd name="connsiteX20" fmla="*/ 7656 w 10000"/>
                  <a:gd name="connsiteY20" fmla="*/ 5669 h 10367"/>
                  <a:gd name="connsiteX21" fmla="*/ 8281 w 10000"/>
                  <a:gd name="connsiteY21" fmla="*/ 5732 h 10367"/>
                  <a:gd name="connsiteX22" fmla="*/ 9336 w 10000"/>
                  <a:gd name="connsiteY22" fmla="*/ 7325 h 10367"/>
                  <a:gd name="connsiteX23" fmla="*/ 8320 w 10000"/>
                  <a:gd name="connsiteY23" fmla="*/ 8917 h 10367"/>
                  <a:gd name="connsiteX24" fmla="*/ 8086 w 10000"/>
                  <a:gd name="connsiteY24" fmla="*/ 8917 h 10367"/>
                  <a:gd name="connsiteX25" fmla="*/ 7969 w 10000"/>
                  <a:gd name="connsiteY25" fmla="*/ 9624 h 10367"/>
                  <a:gd name="connsiteX26" fmla="*/ 8359 w 10000"/>
                  <a:gd name="connsiteY26" fmla="*/ 10000 h 10367"/>
                  <a:gd name="connsiteX27" fmla="*/ 10000 w 10000"/>
                  <a:gd name="connsiteY27" fmla="*/ 7325 h 10367"/>
                  <a:gd name="connsiteX28" fmla="*/ 8359 w 10000"/>
                  <a:gd name="connsiteY28" fmla="*/ 4650 h 10367"/>
                  <a:gd name="connsiteX0" fmla="*/ 8359 w 10000"/>
                  <a:gd name="connsiteY0" fmla="*/ 4650 h 10260"/>
                  <a:gd name="connsiteX1" fmla="*/ 5820 w 10000"/>
                  <a:gd name="connsiteY1" fmla="*/ 0 h 10260"/>
                  <a:gd name="connsiteX2" fmla="*/ 3711 w 10000"/>
                  <a:gd name="connsiteY2" fmla="*/ 1847 h 10260"/>
                  <a:gd name="connsiteX3" fmla="*/ 3242 w 10000"/>
                  <a:gd name="connsiteY3" fmla="*/ 1783 h 10260"/>
                  <a:gd name="connsiteX4" fmla="*/ 1328 w 10000"/>
                  <a:gd name="connsiteY4" fmla="*/ 4140 h 10260"/>
                  <a:gd name="connsiteX5" fmla="*/ 0 w 10000"/>
                  <a:gd name="connsiteY5" fmla="*/ 7070 h 10260"/>
                  <a:gd name="connsiteX6" fmla="*/ 1797 w 10000"/>
                  <a:gd name="connsiteY6" fmla="*/ 10000 h 10260"/>
                  <a:gd name="connsiteX7" fmla="*/ 2329 w 10000"/>
                  <a:gd name="connsiteY7" fmla="*/ 9946 h 10260"/>
                  <a:gd name="connsiteX8" fmla="*/ 1914 w 10000"/>
                  <a:gd name="connsiteY8" fmla="*/ 8917 h 10260"/>
                  <a:gd name="connsiteX9" fmla="*/ 1797 w 10000"/>
                  <a:gd name="connsiteY9" fmla="*/ 8917 h 10260"/>
                  <a:gd name="connsiteX10" fmla="*/ 664 w 10000"/>
                  <a:gd name="connsiteY10" fmla="*/ 7070 h 10260"/>
                  <a:gd name="connsiteX11" fmla="*/ 1484 w 10000"/>
                  <a:gd name="connsiteY11" fmla="*/ 5159 h 10260"/>
                  <a:gd name="connsiteX12" fmla="*/ 1914 w 10000"/>
                  <a:gd name="connsiteY12" fmla="*/ 4968 h 10260"/>
                  <a:gd name="connsiteX13" fmla="*/ 1992 w 10000"/>
                  <a:gd name="connsiteY13" fmla="*/ 4268 h 10260"/>
                  <a:gd name="connsiteX14" fmla="*/ 3242 w 10000"/>
                  <a:gd name="connsiteY14" fmla="*/ 2866 h 10260"/>
                  <a:gd name="connsiteX15" fmla="*/ 3633 w 10000"/>
                  <a:gd name="connsiteY15" fmla="*/ 2930 h 10260"/>
                  <a:gd name="connsiteX16" fmla="*/ 4102 w 10000"/>
                  <a:gd name="connsiteY16" fmla="*/ 2994 h 10260"/>
                  <a:gd name="connsiteX17" fmla="*/ 4297 w 10000"/>
                  <a:gd name="connsiteY17" fmla="*/ 2357 h 10260"/>
                  <a:gd name="connsiteX18" fmla="*/ 5820 w 10000"/>
                  <a:gd name="connsiteY18" fmla="*/ 1083 h 10260"/>
                  <a:gd name="connsiteX19" fmla="*/ 7656 w 10000"/>
                  <a:gd name="connsiteY19" fmla="*/ 4650 h 10260"/>
                  <a:gd name="connsiteX20" fmla="*/ 7656 w 10000"/>
                  <a:gd name="connsiteY20" fmla="*/ 5669 h 10260"/>
                  <a:gd name="connsiteX21" fmla="*/ 8281 w 10000"/>
                  <a:gd name="connsiteY21" fmla="*/ 5732 h 10260"/>
                  <a:gd name="connsiteX22" fmla="*/ 9336 w 10000"/>
                  <a:gd name="connsiteY22" fmla="*/ 7325 h 10260"/>
                  <a:gd name="connsiteX23" fmla="*/ 8320 w 10000"/>
                  <a:gd name="connsiteY23" fmla="*/ 8917 h 10260"/>
                  <a:gd name="connsiteX24" fmla="*/ 8086 w 10000"/>
                  <a:gd name="connsiteY24" fmla="*/ 8917 h 10260"/>
                  <a:gd name="connsiteX25" fmla="*/ 7969 w 10000"/>
                  <a:gd name="connsiteY25" fmla="*/ 9624 h 10260"/>
                  <a:gd name="connsiteX26" fmla="*/ 8359 w 10000"/>
                  <a:gd name="connsiteY26" fmla="*/ 10000 h 10260"/>
                  <a:gd name="connsiteX27" fmla="*/ 10000 w 10000"/>
                  <a:gd name="connsiteY27" fmla="*/ 7325 h 10260"/>
                  <a:gd name="connsiteX28" fmla="*/ 8359 w 10000"/>
                  <a:gd name="connsiteY28" fmla="*/ 4650 h 10260"/>
                  <a:gd name="connsiteX0" fmla="*/ 8359 w 10000"/>
                  <a:gd name="connsiteY0" fmla="*/ 4650 h 10152"/>
                  <a:gd name="connsiteX1" fmla="*/ 5820 w 10000"/>
                  <a:gd name="connsiteY1" fmla="*/ 0 h 10152"/>
                  <a:gd name="connsiteX2" fmla="*/ 3711 w 10000"/>
                  <a:gd name="connsiteY2" fmla="*/ 1847 h 10152"/>
                  <a:gd name="connsiteX3" fmla="*/ 3242 w 10000"/>
                  <a:gd name="connsiteY3" fmla="*/ 1783 h 10152"/>
                  <a:gd name="connsiteX4" fmla="*/ 1328 w 10000"/>
                  <a:gd name="connsiteY4" fmla="*/ 4140 h 10152"/>
                  <a:gd name="connsiteX5" fmla="*/ 0 w 10000"/>
                  <a:gd name="connsiteY5" fmla="*/ 7070 h 10152"/>
                  <a:gd name="connsiteX6" fmla="*/ 1797 w 10000"/>
                  <a:gd name="connsiteY6" fmla="*/ 10000 h 10152"/>
                  <a:gd name="connsiteX7" fmla="*/ 2329 w 10000"/>
                  <a:gd name="connsiteY7" fmla="*/ 9946 h 10152"/>
                  <a:gd name="connsiteX8" fmla="*/ 1914 w 10000"/>
                  <a:gd name="connsiteY8" fmla="*/ 8917 h 10152"/>
                  <a:gd name="connsiteX9" fmla="*/ 1797 w 10000"/>
                  <a:gd name="connsiteY9" fmla="*/ 8917 h 10152"/>
                  <a:gd name="connsiteX10" fmla="*/ 664 w 10000"/>
                  <a:gd name="connsiteY10" fmla="*/ 7070 h 10152"/>
                  <a:gd name="connsiteX11" fmla="*/ 1484 w 10000"/>
                  <a:gd name="connsiteY11" fmla="*/ 5159 h 10152"/>
                  <a:gd name="connsiteX12" fmla="*/ 1914 w 10000"/>
                  <a:gd name="connsiteY12" fmla="*/ 4968 h 10152"/>
                  <a:gd name="connsiteX13" fmla="*/ 1992 w 10000"/>
                  <a:gd name="connsiteY13" fmla="*/ 4268 h 10152"/>
                  <a:gd name="connsiteX14" fmla="*/ 3242 w 10000"/>
                  <a:gd name="connsiteY14" fmla="*/ 2866 h 10152"/>
                  <a:gd name="connsiteX15" fmla="*/ 3633 w 10000"/>
                  <a:gd name="connsiteY15" fmla="*/ 2930 h 10152"/>
                  <a:gd name="connsiteX16" fmla="*/ 4102 w 10000"/>
                  <a:gd name="connsiteY16" fmla="*/ 2994 h 10152"/>
                  <a:gd name="connsiteX17" fmla="*/ 4297 w 10000"/>
                  <a:gd name="connsiteY17" fmla="*/ 2357 h 10152"/>
                  <a:gd name="connsiteX18" fmla="*/ 5820 w 10000"/>
                  <a:gd name="connsiteY18" fmla="*/ 1083 h 10152"/>
                  <a:gd name="connsiteX19" fmla="*/ 7656 w 10000"/>
                  <a:gd name="connsiteY19" fmla="*/ 4650 h 10152"/>
                  <a:gd name="connsiteX20" fmla="*/ 7656 w 10000"/>
                  <a:gd name="connsiteY20" fmla="*/ 5669 h 10152"/>
                  <a:gd name="connsiteX21" fmla="*/ 8281 w 10000"/>
                  <a:gd name="connsiteY21" fmla="*/ 5732 h 10152"/>
                  <a:gd name="connsiteX22" fmla="*/ 9336 w 10000"/>
                  <a:gd name="connsiteY22" fmla="*/ 7325 h 10152"/>
                  <a:gd name="connsiteX23" fmla="*/ 8320 w 10000"/>
                  <a:gd name="connsiteY23" fmla="*/ 8917 h 10152"/>
                  <a:gd name="connsiteX24" fmla="*/ 8086 w 10000"/>
                  <a:gd name="connsiteY24" fmla="*/ 8917 h 10152"/>
                  <a:gd name="connsiteX25" fmla="*/ 7969 w 10000"/>
                  <a:gd name="connsiteY25" fmla="*/ 9624 h 10152"/>
                  <a:gd name="connsiteX26" fmla="*/ 8359 w 10000"/>
                  <a:gd name="connsiteY26" fmla="*/ 10000 h 10152"/>
                  <a:gd name="connsiteX27" fmla="*/ 10000 w 10000"/>
                  <a:gd name="connsiteY27" fmla="*/ 7325 h 10152"/>
                  <a:gd name="connsiteX28" fmla="*/ 8359 w 10000"/>
                  <a:gd name="connsiteY28" fmla="*/ 4650 h 10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000" h="10152">
                    <a:moveTo>
                      <a:pt x="8359" y="4650"/>
                    </a:moveTo>
                    <a:cubicBezTo>
                      <a:pt x="8359" y="1975"/>
                      <a:pt x="7344" y="0"/>
                      <a:pt x="5820" y="0"/>
                    </a:cubicBezTo>
                    <a:cubicBezTo>
                      <a:pt x="4297" y="0"/>
                      <a:pt x="3711" y="1847"/>
                      <a:pt x="3711" y="1847"/>
                    </a:cubicBezTo>
                    <a:cubicBezTo>
                      <a:pt x="3555" y="1847"/>
                      <a:pt x="3398" y="1783"/>
                      <a:pt x="3242" y="1783"/>
                    </a:cubicBezTo>
                    <a:cubicBezTo>
                      <a:pt x="1523" y="1783"/>
                      <a:pt x="1328" y="4140"/>
                      <a:pt x="1328" y="4140"/>
                    </a:cubicBezTo>
                    <a:cubicBezTo>
                      <a:pt x="1328" y="4140"/>
                      <a:pt x="0" y="4713"/>
                      <a:pt x="0" y="7070"/>
                    </a:cubicBezTo>
                    <a:cubicBezTo>
                      <a:pt x="0" y="9363"/>
                      <a:pt x="1326" y="9817"/>
                      <a:pt x="1797" y="10000"/>
                    </a:cubicBezTo>
                    <a:cubicBezTo>
                      <a:pt x="2372" y="10223"/>
                      <a:pt x="2336" y="10198"/>
                      <a:pt x="2329" y="9946"/>
                    </a:cubicBezTo>
                    <a:cubicBezTo>
                      <a:pt x="2313" y="9379"/>
                      <a:pt x="2003" y="9088"/>
                      <a:pt x="1914" y="8917"/>
                    </a:cubicBezTo>
                    <a:cubicBezTo>
                      <a:pt x="1825" y="8746"/>
                      <a:pt x="1836" y="8917"/>
                      <a:pt x="1797" y="8917"/>
                    </a:cubicBezTo>
                    <a:cubicBezTo>
                      <a:pt x="1680" y="8917"/>
                      <a:pt x="664" y="8854"/>
                      <a:pt x="664" y="7070"/>
                    </a:cubicBezTo>
                    <a:cubicBezTo>
                      <a:pt x="664" y="5605"/>
                      <a:pt x="1406" y="5223"/>
                      <a:pt x="1484" y="5159"/>
                    </a:cubicBezTo>
                    <a:lnTo>
                      <a:pt x="1914" y="4968"/>
                    </a:lnTo>
                    <a:cubicBezTo>
                      <a:pt x="1940" y="4735"/>
                      <a:pt x="1966" y="4501"/>
                      <a:pt x="1992" y="4268"/>
                    </a:cubicBezTo>
                    <a:cubicBezTo>
                      <a:pt x="1992" y="4204"/>
                      <a:pt x="2109" y="2866"/>
                      <a:pt x="3242" y="2866"/>
                    </a:cubicBezTo>
                    <a:cubicBezTo>
                      <a:pt x="3359" y="2866"/>
                      <a:pt x="3516" y="2930"/>
                      <a:pt x="3633" y="2930"/>
                    </a:cubicBezTo>
                    <a:lnTo>
                      <a:pt x="4102" y="2994"/>
                    </a:lnTo>
                    <a:lnTo>
                      <a:pt x="4297" y="2357"/>
                    </a:lnTo>
                    <a:cubicBezTo>
                      <a:pt x="4336" y="2293"/>
                      <a:pt x="4766" y="1083"/>
                      <a:pt x="5820" y="1083"/>
                    </a:cubicBezTo>
                    <a:cubicBezTo>
                      <a:pt x="7109" y="1083"/>
                      <a:pt x="7656" y="2866"/>
                      <a:pt x="7656" y="4650"/>
                    </a:cubicBezTo>
                    <a:lnTo>
                      <a:pt x="7656" y="5669"/>
                    </a:lnTo>
                    <a:lnTo>
                      <a:pt x="8281" y="5732"/>
                    </a:lnTo>
                    <a:cubicBezTo>
                      <a:pt x="8398" y="5732"/>
                      <a:pt x="9336" y="5860"/>
                      <a:pt x="9336" y="7325"/>
                    </a:cubicBezTo>
                    <a:cubicBezTo>
                      <a:pt x="9336" y="8662"/>
                      <a:pt x="8594" y="8854"/>
                      <a:pt x="8320" y="8917"/>
                    </a:cubicBezTo>
                    <a:cubicBezTo>
                      <a:pt x="8086" y="8917"/>
                      <a:pt x="8144" y="8799"/>
                      <a:pt x="8086" y="8917"/>
                    </a:cubicBezTo>
                    <a:cubicBezTo>
                      <a:pt x="8028" y="9035"/>
                      <a:pt x="7969" y="9624"/>
                      <a:pt x="7969" y="9624"/>
                    </a:cubicBezTo>
                    <a:cubicBezTo>
                      <a:pt x="8160" y="10027"/>
                      <a:pt x="8359" y="10000"/>
                      <a:pt x="8359" y="10000"/>
                    </a:cubicBezTo>
                    <a:cubicBezTo>
                      <a:pt x="8359" y="10000"/>
                      <a:pt x="10000" y="9809"/>
                      <a:pt x="10000" y="7325"/>
                    </a:cubicBezTo>
                    <a:cubicBezTo>
                      <a:pt x="10000" y="4841"/>
                      <a:pt x="8359" y="4650"/>
                      <a:pt x="8359" y="46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2" name="Group 1">
            <a:extLst>
              <a:ext uri="{FF2B5EF4-FFF2-40B4-BE49-F238E27FC236}">
                <a16:creationId xmlns:a16="http://schemas.microsoft.com/office/drawing/2014/main" id="{07647F7C-2776-4EC0-9925-A297EB19255F}"/>
              </a:ext>
            </a:extLst>
          </p:cNvPr>
          <p:cNvGrpSpPr/>
          <p:nvPr/>
        </p:nvGrpSpPr>
        <p:grpSpPr>
          <a:xfrm>
            <a:off x="7096244" y="129484"/>
            <a:ext cx="254129" cy="254128"/>
            <a:chOff x="7096244" y="129484"/>
            <a:chExt cx="254129" cy="254128"/>
          </a:xfrm>
        </p:grpSpPr>
        <p:sp>
          <p:nvSpPr>
            <p:cNvPr id="46" name="Oval 45">
              <a:extLst>
                <a:ext uri="{FF2B5EF4-FFF2-40B4-BE49-F238E27FC236}">
                  <a16:creationId xmlns:a16="http://schemas.microsoft.com/office/drawing/2014/main" id="{CB465A52-1813-4C76-A23D-C9400AED5E36}"/>
                </a:ext>
              </a:extLst>
            </p:cNvPr>
            <p:cNvSpPr/>
            <p:nvPr/>
          </p:nvSpPr>
          <p:spPr>
            <a:xfrm>
              <a:off x="7096244" y="129484"/>
              <a:ext cx="254129" cy="254128"/>
            </a:xfrm>
            <a:prstGeom prst="ellipse">
              <a:avLst/>
            </a:prstGeom>
            <a:solidFill>
              <a:schemeClr val="tx2">
                <a:alpha val="20000"/>
              </a:schemeClr>
            </a:solidFill>
            <a:ln w="12700" cmpd="sng">
              <a:noFill/>
            </a:ln>
            <a:effectLst/>
          </p:spPr>
          <p:txBody>
            <a:bodyPr wrap="square" lIns="133126" tIns="99844" rIns="99844" bIns="99844" rtlCol="0" anchor="ctr">
              <a:noAutofit/>
            </a:bodyP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marL="0" marR="0" lvl="0" indent="0" algn="ctr" defTabSz="665615" rtl="0" eaLnBrk="1" fontAlgn="base" latinLnBrk="0" hangingPunct="1">
                <a:lnSpc>
                  <a:spcPct val="90000"/>
                </a:lnSpc>
                <a:spcBef>
                  <a:spcPts val="0"/>
                </a:spcBef>
                <a:spcAft>
                  <a:spcPts val="110"/>
                </a:spcAft>
                <a:buClrTx/>
                <a:buSzTx/>
                <a:buFontTx/>
                <a:buNone/>
                <a:tabLst/>
                <a:defRPr/>
              </a:pPr>
              <a:endParaRPr kumimoji="0" lang="en-US" sz="1456" b="0" i="0" u="none" strike="noStrike" kern="1200" cap="none" spc="0" normalizeH="0" baseline="0" noProof="0" err="1">
                <a:ln>
                  <a:noFill/>
                </a:ln>
                <a:solidFill>
                  <a:srgbClr val="FFFFFF"/>
                </a:solidFill>
                <a:effectLst/>
                <a:uLnTx/>
                <a:uFillTx/>
                <a:ea typeface="+mn-ea"/>
                <a:cs typeface="+mn-cs"/>
              </a:endParaRPr>
            </a:p>
          </p:txBody>
        </p:sp>
        <p:grpSp>
          <p:nvGrpSpPr>
            <p:cNvPr id="47" name="Group 46">
              <a:extLst>
                <a:ext uri="{FF2B5EF4-FFF2-40B4-BE49-F238E27FC236}">
                  <a16:creationId xmlns:a16="http://schemas.microsoft.com/office/drawing/2014/main" id="{64848D76-2578-4E04-B464-B3DA317C5764}"/>
                </a:ext>
              </a:extLst>
            </p:cNvPr>
            <p:cNvGrpSpPr>
              <a:grpSpLocks/>
            </p:cNvGrpSpPr>
            <p:nvPr/>
          </p:nvGrpSpPr>
          <p:grpSpPr>
            <a:xfrm>
              <a:off x="7131868" y="162574"/>
              <a:ext cx="182880" cy="182880"/>
              <a:chOff x="9917114" y="3078163"/>
              <a:chExt cx="438150" cy="473075"/>
            </a:xfrm>
          </p:grpSpPr>
          <p:sp>
            <p:nvSpPr>
              <p:cNvPr id="48" name="Freeform 396">
                <a:extLst>
                  <a:ext uri="{FF2B5EF4-FFF2-40B4-BE49-F238E27FC236}">
                    <a16:creationId xmlns:a16="http://schemas.microsoft.com/office/drawing/2014/main" id="{D2741E75-F979-4930-85A8-74F862E626F2}"/>
                  </a:ext>
                </a:extLst>
              </p:cNvPr>
              <p:cNvSpPr>
                <a:spLocks/>
              </p:cNvSpPr>
              <p:nvPr/>
            </p:nvSpPr>
            <p:spPr bwMode="auto">
              <a:xfrm>
                <a:off x="10161589" y="3265488"/>
                <a:ext cx="193675" cy="193675"/>
              </a:xfrm>
              <a:custGeom>
                <a:avLst/>
                <a:gdLst>
                  <a:gd name="T0" fmla="*/ 65 w 122"/>
                  <a:gd name="T1" fmla="*/ 122 h 122"/>
                  <a:gd name="T2" fmla="*/ 0 w 122"/>
                  <a:gd name="T3" fmla="*/ 57 h 122"/>
                  <a:gd name="T4" fmla="*/ 6 w 122"/>
                  <a:gd name="T5" fmla="*/ 51 h 122"/>
                  <a:gd name="T6" fmla="*/ 65 w 122"/>
                  <a:gd name="T7" fmla="*/ 110 h 122"/>
                  <a:gd name="T8" fmla="*/ 109 w 122"/>
                  <a:gd name="T9" fmla="*/ 66 h 122"/>
                  <a:gd name="T10" fmla="*/ 50 w 122"/>
                  <a:gd name="T11" fmla="*/ 7 h 122"/>
                  <a:gd name="T12" fmla="*/ 56 w 122"/>
                  <a:gd name="T13" fmla="*/ 0 h 122"/>
                  <a:gd name="T14" fmla="*/ 122 w 122"/>
                  <a:gd name="T15" fmla="*/ 66 h 122"/>
                  <a:gd name="T16" fmla="*/ 65 w 122"/>
                  <a:gd name="T17"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2" h="122">
                    <a:moveTo>
                      <a:pt x="65" y="122"/>
                    </a:moveTo>
                    <a:lnTo>
                      <a:pt x="0" y="57"/>
                    </a:lnTo>
                    <a:lnTo>
                      <a:pt x="6" y="51"/>
                    </a:lnTo>
                    <a:lnTo>
                      <a:pt x="65" y="110"/>
                    </a:lnTo>
                    <a:lnTo>
                      <a:pt x="109" y="66"/>
                    </a:lnTo>
                    <a:lnTo>
                      <a:pt x="50" y="7"/>
                    </a:lnTo>
                    <a:lnTo>
                      <a:pt x="56" y="0"/>
                    </a:lnTo>
                    <a:lnTo>
                      <a:pt x="122" y="66"/>
                    </a:lnTo>
                    <a:lnTo>
                      <a:pt x="65" y="122"/>
                    </a:lnTo>
                    <a:close/>
                  </a:path>
                </a:pathLst>
              </a:custGeom>
              <a:solidFill>
                <a:schemeClr val="tx2">
                  <a:alpha val="20000"/>
                </a:schemeClr>
              </a:solidFill>
              <a:ln w="6350" cmpd="sng">
                <a:solidFill>
                  <a:schemeClr val="tx2">
                    <a:alpha val="20000"/>
                  </a:schemeClr>
                </a:solidFill>
              </a:ln>
              <a:effectLst/>
            </p:spPr>
            <p:txBody>
              <a:bodyPr wrap="square" lIns="133126" tIns="99844" rIns="99844" bIns="99844" rtlCol="0" anchor="ctr">
                <a:noAutofit/>
              </a:bodyPr>
              <a:lstStyle/>
              <a:p>
                <a:pPr algn="ctr" defTabSz="665615" fontAlgn="base">
                  <a:lnSpc>
                    <a:spcPct val="90000"/>
                  </a:lnSpc>
                  <a:spcAft>
                    <a:spcPts val="110"/>
                  </a:spcAft>
                </a:pPr>
                <a:endParaRPr lang="en-US" sz="1456">
                  <a:solidFill>
                    <a:srgbClr val="FFFFFF"/>
                  </a:solidFill>
                </a:endParaRPr>
              </a:p>
            </p:txBody>
          </p:sp>
          <p:sp>
            <p:nvSpPr>
              <p:cNvPr id="49" name="Freeform 397">
                <a:extLst>
                  <a:ext uri="{FF2B5EF4-FFF2-40B4-BE49-F238E27FC236}">
                    <a16:creationId xmlns:a16="http://schemas.microsoft.com/office/drawing/2014/main" id="{704BECD6-89F8-4DAC-9116-CECB028DEE75}"/>
                  </a:ext>
                </a:extLst>
              </p:cNvPr>
              <p:cNvSpPr>
                <a:spLocks/>
              </p:cNvSpPr>
              <p:nvPr/>
            </p:nvSpPr>
            <p:spPr bwMode="auto">
              <a:xfrm>
                <a:off x="9917114" y="3179763"/>
                <a:ext cx="193675" cy="193675"/>
              </a:xfrm>
              <a:custGeom>
                <a:avLst/>
                <a:gdLst>
                  <a:gd name="T0" fmla="*/ 65 w 122"/>
                  <a:gd name="T1" fmla="*/ 122 h 122"/>
                  <a:gd name="T2" fmla="*/ 0 w 122"/>
                  <a:gd name="T3" fmla="*/ 57 h 122"/>
                  <a:gd name="T4" fmla="*/ 56 w 122"/>
                  <a:gd name="T5" fmla="*/ 0 h 122"/>
                  <a:gd name="T6" fmla="*/ 122 w 122"/>
                  <a:gd name="T7" fmla="*/ 66 h 122"/>
                  <a:gd name="T8" fmla="*/ 115 w 122"/>
                  <a:gd name="T9" fmla="*/ 72 h 122"/>
                  <a:gd name="T10" fmla="*/ 56 w 122"/>
                  <a:gd name="T11" fmla="*/ 13 h 122"/>
                  <a:gd name="T12" fmla="*/ 13 w 122"/>
                  <a:gd name="T13" fmla="*/ 57 h 122"/>
                  <a:gd name="T14" fmla="*/ 72 w 122"/>
                  <a:gd name="T15" fmla="*/ 116 h 122"/>
                  <a:gd name="T16" fmla="*/ 65 w 122"/>
                  <a:gd name="T17"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2" h="122">
                    <a:moveTo>
                      <a:pt x="65" y="122"/>
                    </a:moveTo>
                    <a:lnTo>
                      <a:pt x="0" y="57"/>
                    </a:lnTo>
                    <a:lnTo>
                      <a:pt x="56" y="0"/>
                    </a:lnTo>
                    <a:lnTo>
                      <a:pt x="122" y="66"/>
                    </a:lnTo>
                    <a:lnTo>
                      <a:pt x="115" y="72"/>
                    </a:lnTo>
                    <a:lnTo>
                      <a:pt x="56" y="13"/>
                    </a:lnTo>
                    <a:lnTo>
                      <a:pt x="13" y="57"/>
                    </a:lnTo>
                    <a:lnTo>
                      <a:pt x="72" y="116"/>
                    </a:lnTo>
                    <a:lnTo>
                      <a:pt x="65" y="122"/>
                    </a:lnTo>
                    <a:close/>
                  </a:path>
                </a:pathLst>
              </a:custGeom>
              <a:solidFill>
                <a:schemeClr val="tx2">
                  <a:alpha val="20000"/>
                </a:schemeClr>
              </a:solidFill>
              <a:ln w="6350" cmpd="sng">
                <a:solidFill>
                  <a:schemeClr val="tx2">
                    <a:alpha val="20000"/>
                  </a:schemeClr>
                </a:solidFill>
              </a:ln>
              <a:effectLst/>
            </p:spPr>
            <p:txBody>
              <a:bodyPr wrap="square" lIns="133126" tIns="99844" rIns="99844" bIns="99844" rtlCol="0" anchor="ctr">
                <a:noAutofit/>
              </a:bodyPr>
              <a:lstStyle/>
              <a:p>
                <a:pPr algn="ctr" defTabSz="665615" fontAlgn="base">
                  <a:lnSpc>
                    <a:spcPct val="90000"/>
                  </a:lnSpc>
                  <a:spcAft>
                    <a:spcPts val="110"/>
                  </a:spcAft>
                </a:pPr>
                <a:endParaRPr lang="en-US" sz="1456">
                  <a:solidFill>
                    <a:srgbClr val="FFFFFF"/>
                  </a:solidFill>
                </a:endParaRPr>
              </a:p>
            </p:txBody>
          </p:sp>
          <p:sp>
            <p:nvSpPr>
              <p:cNvPr id="50" name="Freeform 398">
                <a:extLst>
                  <a:ext uri="{FF2B5EF4-FFF2-40B4-BE49-F238E27FC236}">
                    <a16:creationId xmlns:a16="http://schemas.microsoft.com/office/drawing/2014/main" id="{A9CA380B-DC8C-4AB1-949D-4FC01EA36004}"/>
                  </a:ext>
                </a:extLst>
              </p:cNvPr>
              <p:cNvSpPr>
                <a:spLocks/>
              </p:cNvSpPr>
              <p:nvPr/>
            </p:nvSpPr>
            <p:spPr bwMode="auto">
              <a:xfrm>
                <a:off x="10082214" y="3425825"/>
                <a:ext cx="57150" cy="57150"/>
              </a:xfrm>
              <a:custGeom>
                <a:avLst/>
                <a:gdLst>
                  <a:gd name="T0" fmla="*/ 30 w 36"/>
                  <a:gd name="T1" fmla="*/ 36 h 36"/>
                  <a:gd name="T2" fmla="*/ 0 w 36"/>
                  <a:gd name="T3" fmla="*/ 6 h 36"/>
                  <a:gd name="T4" fmla="*/ 7 w 36"/>
                  <a:gd name="T5" fmla="*/ 0 h 36"/>
                  <a:gd name="T6" fmla="*/ 36 w 36"/>
                  <a:gd name="T7" fmla="*/ 29 h 36"/>
                  <a:gd name="T8" fmla="*/ 30 w 36"/>
                  <a:gd name="T9" fmla="*/ 36 h 36"/>
                </a:gdLst>
                <a:ahLst/>
                <a:cxnLst>
                  <a:cxn ang="0">
                    <a:pos x="T0" y="T1"/>
                  </a:cxn>
                  <a:cxn ang="0">
                    <a:pos x="T2" y="T3"/>
                  </a:cxn>
                  <a:cxn ang="0">
                    <a:pos x="T4" y="T5"/>
                  </a:cxn>
                  <a:cxn ang="0">
                    <a:pos x="T6" y="T7"/>
                  </a:cxn>
                  <a:cxn ang="0">
                    <a:pos x="T8" y="T9"/>
                  </a:cxn>
                </a:cxnLst>
                <a:rect l="0" t="0" r="r" b="b"/>
                <a:pathLst>
                  <a:path w="36" h="36">
                    <a:moveTo>
                      <a:pt x="30" y="36"/>
                    </a:moveTo>
                    <a:lnTo>
                      <a:pt x="0" y="6"/>
                    </a:lnTo>
                    <a:lnTo>
                      <a:pt x="7" y="0"/>
                    </a:lnTo>
                    <a:lnTo>
                      <a:pt x="36" y="29"/>
                    </a:lnTo>
                    <a:lnTo>
                      <a:pt x="30" y="36"/>
                    </a:lnTo>
                    <a:close/>
                  </a:path>
                </a:pathLst>
              </a:custGeom>
              <a:solidFill>
                <a:schemeClr val="tx2">
                  <a:alpha val="20000"/>
                </a:schemeClr>
              </a:solidFill>
              <a:ln w="6350" cmpd="sng">
                <a:solidFill>
                  <a:schemeClr val="tx2">
                    <a:alpha val="20000"/>
                  </a:schemeClr>
                </a:solidFill>
              </a:ln>
              <a:effectLst/>
            </p:spPr>
            <p:txBody>
              <a:bodyPr wrap="square" lIns="133126" tIns="99844" rIns="99844" bIns="99844" rtlCol="0" anchor="ctr">
                <a:noAutofit/>
              </a:bodyPr>
              <a:lstStyle/>
              <a:p>
                <a:pPr algn="ctr" defTabSz="665615" fontAlgn="base">
                  <a:lnSpc>
                    <a:spcPct val="90000"/>
                  </a:lnSpc>
                  <a:spcAft>
                    <a:spcPts val="110"/>
                  </a:spcAft>
                </a:pPr>
                <a:endParaRPr lang="en-US" sz="1456">
                  <a:solidFill>
                    <a:srgbClr val="FFFFFF"/>
                  </a:solidFill>
                </a:endParaRPr>
              </a:p>
            </p:txBody>
          </p:sp>
          <p:sp>
            <p:nvSpPr>
              <p:cNvPr id="51" name="Freeform 399">
                <a:extLst>
                  <a:ext uri="{FF2B5EF4-FFF2-40B4-BE49-F238E27FC236}">
                    <a16:creationId xmlns:a16="http://schemas.microsoft.com/office/drawing/2014/main" id="{3E8018D4-A179-4412-83A3-FF07DD303AB0}"/>
                  </a:ext>
                </a:extLst>
              </p:cNvPr>
              <p:cNvSpPr>
                <a:spLocks/>
              </p:cNvSpPr>
              <p:nvPr/>
            </p:nvSpPr>
            <p:spPr bwMode="auto">
              <a:xfrm>
                <a:off x="10129839" y="3155950"/>
                <a:ext cx="60325" cy="58738"/>
              </a:xfrm>
              <a:custGeom>
                <a:avLst/>
                <a:gdLst>
                  <a:gd name="T0" fmla="*/ 31 w 38"/>
                  <a:gd name="T1" fmla="*/ 37 h 37"/>
                  <a:gd name="T2" fmla="*/ 0 w 38"/>
                  <a:gd name="T3" fmla="*/ 6 h 37"/>
                  <a:gd name="T4" fmla="*/ 6 w 38"/>
                  <a:gd name="T5" fmla="*/ 0 h 37"/>
                  <a:gd name="T6" fmla="*/ 38 w 38"/>
                  <a:gd name="T7" fmla="*/ 31 h 37"/>
                  <a:gd name="T8" fmla="*/ 31 w 38"/>
                  <a:gd name="T9" fmla="*/ 37 h 37"/>
                </a:gdLst>
                <a:ahLst/>
                <a:cxnLst>
                  <a:cxn ang="0">
                    <a:pos x="T0" y="T1"/>
                  </a:cxn>
                  <a:cxn ang="0">
                    <a:pos x="T2" y="T3"/>
                  </a:cxn>
                  <a:cxn ang="0">
                    <a:pos x="T4" y="T5"/>
                  </a:cxn>
                  <a:cxn ang="0">
                    <a:pos x="T6" y="T7"/>
                  </a:cxn>
                  <a:cxn ang="0">
                    <a:pos x="T8" y="T9"/>
                  </a:cxn>
                </a:cxnLst>
                <a:rect l="0" t="0" r="r" b="b"/>
                <a:pathLst>
                  <a:path w="38" h="37">
                    <a:moveTo>
                      <a:pt x="31" y="37"/>
                    </a:moveTo>
                    <a:lnTo>
                      <a:pt x="0" y="6"/>
                    </a:lnTo>
                    <a:lnTo>
                      <a:pt x="6" y="0"/>
                    </a:lnTo>
                    <a:lnTo>
                      <a:pt x="38" y="31"/>
                    </a:lnTo>
                    <a:lnTo>
                      <a:pt x="31" y="37"/>
                    </a:lnTo>
                    <a:close/>
                  </a:path>
                </a:pathLst>
              </a:custGeom>
              <a:solidFill>
                <a:schemeClr val="tx2">
                  <a:alpha val="20000"/>
                </a:schemeClr>
              </a:solidFill>
              <a:ln w="6350" cmpd="sng">
                <a:solidFill>
                  <a:schemeClr val="tx2">
                    <a:alpha val="20000"/>
                  </a:schemeClr>
                </a:solidFill>
              </a:ln>
              <a:effectLst/>
            </p:spPr>
            <p:txBody>
              <a:bodyPr wrap="square" lIns="133126" tIns="99844" rIns="99844" bIns="99844" rtlCol="0" anchor="ctr">
                <a:noAutofit/>
              </a:bodyPr>
              <a:lstStyle/>
              <a:p>
                <a:pPr algn="ctr" defTabSz="665615" fontAlgn="base">
                  <a:lnSpc>
                    <a:spcPct val="90000"/>
                  </a:lnSpc>
                  <a:spcAft>
                    <a:spcPts val="110"/>
                  </a:spcAft>
                </a:pPr>
                <a:endParaRPr lang="en-US" sz="1456">
                  <a:solidFill>
                    <a:srgbClr val="FFFFFF"/>
                  </a:solidFill>
                </a:endParaRPr>
              </a:p>
            </p:txBody>
          </p:sp>
          <p:sp>
            <p:nvSpPr>
              <p:cNvPr id="52" name="Freeform 400">
                <a:extLst>
                  <a:ext uri="{FF2B5EF4-FFF2-40B4-BE49-F238E27FC236}">
                    <a16:creationId xmlns:a16="http://schemas.microsoft.com/office/drawing/2014/main" id="{828B6495-CA51-4499-8BD3-BDA5545E420A}"/>
                  </a:ext>
                </a:extLst>
              </p:cNvPr>
              <p:cNvSpPr>
                <a:spLocks/>
              </p:cNvSpPr>
              <p:nvPr/>
            </p:nvSpPr>
            <p:spPr bwMode="auto">
              <a:xfrm>
                <a:off x="10237789" y="3133725"/>
                <a:ext cx="88900" cy="87313"/>
              </a:xfrm>
              <a:custGeom>
                <a:avLst/>
                <a:gdLst>
                  <a:gd name="T0" fmla="*/ 56 w 56"/>
                  <a:gd name="T1" fmla="*/ 55 h 55"/>
                  <a:gd name="T2" fmla="*/ 47 w 56"/>
                  <a:gd name="T3" fmla="*/ 55 h 55"/>
                  <a:gd name="T4" fmla="*/ 47 w 56"/>
                  <a:gd name="T5" fmla="*/ 9 h 55"/>
                  <a:gd name="T6" fmla="*/ 0 w 56"/>
                  <a:gd name="T7" fmla="*/ 9 h 55"/>
                  <a:gd name="T8" fmla="*/ 0 w 56"/>
                  <a:gd name="T9" fmla="*/ 0 h 55"/>
                  <a:gd name="T10" fmla="*/ 56 w 56"/>
                  <a:gd name="T11" fmla="*/ 0 h 55"/>
                  <a:gd name="T12" fmla="*/ 56 w 56"/>
                  <a:gd name="T13" fmla="*/ 55 h 55"/>
                </a:gdLst>
                <a:ahLst/>
                <a:cxnLst>
                  <a:cxn ang="0">
                    <a:pos x="T0" y="T1"/>
                  </a:cxn>
                  <a:cxn ang="0">
                    <a:pos x="T2" y="T3"/>
                  </a:cxn>
                  <a:cxn ang="0">
                    <a:pos x="T4" y="T5"/>
                  </a:cxn>
                  <a:cxn ang="0">
                    <a:pos x="T6" y="T7"/>
                  </a:cxn>
                  <a:cxn ang="0">
                    <a:pos x="T8" y="T9"/>
                  </a:cxn>
                  <a:cxn ang="0">
                    <a:pos x="T10" y="T11"/>
                  </a:cxn>
                  <a:cxn ang="0">
                    <a:pos x="T12" y="T13"/>
                  </a:cxn>
                </a:cxnLst>
                <a:rect l="0" t="0" r="r" b="b"/>
                <a:pathLst>
                  <a:path w="56" h="55">
                    <a:moveTo>
                      <a:pt x="56" y="55"/>
                    </a:moveTo>
                    <a:lnTo>
                      <a:pt x="47" y="55"/>
                    </a:lnTo>
                    <a:lnTo>
                      <a:pt x="47" y="9"/>
                    </a:lnTo>
                    <a:lnTo>
                      <a:pt x="0" y="9"/>
                    </a:lnTo>
                    <a:lnTo>
                      <a:pt x="0" y="0"/>
                    </a:lnTo>
                    <a:lnTo>
                      <a:pt x="56" y="0"/>
                    </a:lnTo>
                    <a:lnTo>
                      <a:pt x="56" y="55"/>
                    </a:lnTo>
                    <a:close/>
                  </a:path>
                </a:pathLst>
              </a:custGeom>
              <a:solidFill>
                <a:schemeClr val="tx2">
                  <a:alpha val="20000"/>
                </a:schemeClr>
              </a:solidFill>
              <a:ln w="6350" cmpd="sng">
                <a:solidFill>
                  <a:schemeClr val="tx2">
                    <a:alpha val="20000"/>
                  </a:schemeClr>
                </a:solidFill>
              </a:ln>
              <a:effectLst/>
            </p:spPr>
            <p:txBody>
              <a:bodyPr wrap="square" lIns="133126" tIns="99844" rIns="99844" bIns="99844" rtlCol="0" anchor="ctr">
                <a:noAutofit/>
              </a:bodyPr>
              <a:lstStyle/>
              <a:p>
                <a:pPr algn="ctr" defTabSz="665615" fontAlgn="base">
                  <a:lnSpc>
                    <a:spcPct val="90000"/>
                  </a:lnSpc>
                  <a:spcAft>
                    <a:spcPts val="110"/>
                  </a:spcAft>
                </a:pPr>
                <a:endParaRPr lang="en-US" sz="1456">
                  <a:solidFill>
                    <a:srgbClr val="FFFFFF"/>
                  </a:solidFill>
                </a:endParaRPr>
              </a:p>
            </p:txBody>
          </p:sp>
          <p:sp>
            <p:nvSpPr>
              <p:cNvPr id="53" name="Freeform 401">
                <a:extLst>
                  <a:ext uri="{FF2B5EF4-FFF2-40B4-BE49-F238E27FC236}">
                    <a16:creationId xmlns:a16="http://schemas.microsoft.com/office/drawing/2014/main" id="{034A5817-5E21-4782-B735-96974DCE0A34}"/>
                  </a:ext>
                </a:extLst>
              </p:cNvPr>
              <p:cNvSpPr>
                <a:spLocks/>
              </p:cNvSpPr>
              <p:nvPr/>
            </p:nvSpPr>
            <p:spPr bwMode="auto">
              <a:xfrm>
                <a:off x="10004426" y="3140075"/>
                <a:ext cx="315913" cy="309563"/>
              </a:xfrm>
              <a:custGeom>
                <a:avLst/>
                <a:gdLst>
                  <a:gd name="T0" fmla="*/ 7 w 199"/>
                  <a:gd name="T1" fmla="*/ 195 h 195"/>
                  <a:gd name="T2" fmla="*/ 0 w 199"/>
                  <a:gd name="T3" fmla="*/ 189 h 195"/>
                  <a:gd name="T4" fmla="*/ 192 w 199"/>
                  <a:gd name="T5" fmla="*/ 0 h 195"/>
                  <a:gd name="T6" fmla="*/ 199 w 199"/>
                  <a:gd name="T7" fmla="*/ 6 h 195"/>
                  <a:gd name="T8" fmla="*/ 7 w 199"/>
                  <a:gd name="T9" fmla="*/ 195 h 195"/>
                </a:gdLst>
                <a:ahLst/>
                <a:cxnLst>
                  <a:cxn ang="0">
                    <a:pos x="T0" y="T1"/>
                  </a:cxn>
                  <a:cxn ang="0">
                    <a:pos x="T2" y="T3"/>
                  </a:cxn>
                  <a:cxn ang="0">
                    <a:pos x="T4" y="T5"/>
                  </a:cxn>
                  <a:cxn ang="0">
                    <a:pos x="T6" y="T7"/>
                  </a:cxn>
                  <a:cxn ang="0">
                    <a:pos x="T8" y="T9"/>
                  </a:cxn>
                </a:cxnLst>
                <a:rect l="0" t="0" r="r" b="b"/>
                <a:pathLst>
                  <a:path w="199" h="195">
                    <a:moveTo>
                      <a:pt x="7" y="195"/>
                    </a:moveTo>
                    <a:lnTo>
                      <a:pt x="0" y="189"/>
                    </a:lnTo>
                    <a:lnTo>
                      <a:pt x="192" y="0"/>
                    </a:lnTo>
                    <a:lnTo>
                      <a:pt x="199" y="6"/>
                    </a:lnTo>
                    <a:lnTo>
                      <a:pt x="7" y="195"/>
                    </a:lnTo>
                    <a:close/>
                  </a:path>
                </a:pathLst>
              </a:custGeom>
              <a:solidFill>
                <a:schemeClr val="tx2">
                  <a:alpha val="20000"/>
                </a:schemeClr>
              </a:solidFill>
              <a:ln w="6350" cmpd="sng">
                <a:solidFill>
                  <a:schemeClr val="tx2">
                    <a:alpha val="20000"/>
                  </a:schemeClr>
                </a:solidFill>
              </a:ln>
              <a:effectLst/>
            </p:spPr>
            <p:txBody>
              <a:bodyPr wrap="square" lIns="133126" tIns="99844" rIns="99844" bIns="99844" rtlCol="0" anchor="ctr">
                <a:noAutofit/>
              </a:bodyPr>
              <a:lstStyle/>
              <a:p>
                <a:pPr algn="ctr" defTabSz="665615" fontAlgn="base">
                  <a:lnSpc>
                    <a:spcPct val="90000"/>
                  </a:lnSpc>
                  <a:spcAft>
                    <a:spcPts val="110"/>
                  </a:spcAft>
                </a:pPr>
                <a:endParaRPr lang="en-US" sz="1456">
                  <a:solidFill>
                    <a:srgbClr val="FFFFFF"/>
                  </a:solidFill>
                </a:endParaRPr>
              </a:p>
            </p:txBody>
          </p:sp>
          <p:sp>
            <p:nvSpPr>
              <p:cNvPr id="54" name="Freeform 402">
                <a:extLst>
                  <a:ext uri="{FF2B5EF4-FFF2-40B4-BE49-F238E27FC236}">
                    <a16:creationId xmlns:a16="http://schemas.microsoft.com/office/drawing/2014/main" id="{9AAA0AA3-ECED-4E65-AAC8-502CDC203480}"/>
                  </a:ext>
                </a:extLst>
              </p:cNvPr>
              <p:cNvSpPr>
                <a:spLocks noEditPoints="1"/>
              </p:cNvSpPr>
              <p:nvPr/>
            </p:nvSpPr>
            <p:spPr bwMode="auto">
              <a:xfrm>
                <a:off x="10050464" y="3078163"/>
                <a:ext cx="115888" cy="114300"/>
              </a:xfrm>
              <a:custGeom>
                <a:avLst/>
                <a:gdLst>
                  <a:gd name="T0" fmla="*/ 37 w 73"/>
                  <a:gd name="T1" fmla="*/ 72 h 72"/>
                  <a:gd name="T2" fmla="*/ 0 w 73"/>
                  <a:gd name="T3" fmla="*/ 36 h 72"/>
                  <a:gd name="T4" fmla="*/ 37 w 73"/>
                  <a:gd name="T5" fmla="*/ 0 h 72"/>
                  <a:gd name="T6" fmla="*/ 73 w 73"/>
                  <a:gd name="T7" fmla="*/ 36 h 72"/>
                  <a:gd name="T8" fmla="*/ 37 w 73"/>
                  <a:gd name="T9" fmla="*/ 72 h 72"/>
                  <a:gd name="T10" fmla="*/ 13 w 73"/>
                  <a:gd name="T11" fmla="*/ 36 h 72"/>
                  <a:gd name="T12" fmla="*/ 37 w 73"/>
                  <a:gd name="T13" fmla="*/ 59 h 72"/>
                  <a:gd name="T14" fmla="*/ 60 w 73"/>
                  <a:gd name="T15" fmla="*/ 36 h 72"/>
                  <a:gd name="T16" fmla="*/ 37 w 73"/>
                  <a:gd name="T17" fmla="*/ 12 h 72"/>
                  <a:gd name="T18" fmla="*/ 13 w 73"/>
                  <a:gd name="T19"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3" h="72">
                    <a:moveTo>
                      <a:pt x="37" y="72"/>
                    </a:moveTo>
                    <a:lnTo>
                      <a:pt x="0" y="36"/>
                    </a:lnTo>
                    <a:lnTo>
                      <a:pt x="37" y="0"/>
                    </a:lnTo>
                    <a:lnTo>
                      <a:pt x="73" y="36"/>
                    </a:lnTo>
                    <a:lnTo>
                      <a:pt x="37" y="72"/>
                    </a:lnTo>
                    <a:close/>
                    <a:moveTo>
                      <a:pt x="13" y="36"/>
                    </a:moveTo>
                    <a:lnTo>
                      <a:pt x="37" y="59"/>
                    </a:lnTo>
                    <a:lnTo>
                      <a:pt x="60" y="36"/>
                    </a:lnTo>
                    <a:lnTo>
                      <a:pt x="37" y="12"/>
                    </a:lnTo>
                    <a:lnTo>
                      <a:pt x="13" y="36"/>
                    </a:lnTo>
                    <a:close/>
                  </a:path>
                </a:pathLst>
              </a:custGeom>
              <a:solidFill>
                <a:schemeClr val="tx2">
                  <a:alpha val="20000"/>
                </a:schemeClr>
              </a:solidFill>
              <a:ln w="6350" cmpd="sng">
                <a:solidFill>
                  <a:schemeClr val="tx2">
                    <a:alpha val="20000"/>
                  </a:schemeClr>
                </a:solidFill>
              </a:ln>
              <a:effectLst/>
            </p:spPr>
            <p:txBody>
              <a:bodyPr wrap="square" lIns="133126" tIns="99844" rIns="99844" bIns="99844" rtlCol="0" anchor="ctr">
                <a:noAutofit/>
              </a:bodyPr>
              <a:lstStyle/>
              <a:p>
                <a:pPr algn="ctr" defTabSz="665615" fontAlgn="base">
                  <a:lnSpc>
                    <a:spcPct val="90000"/>
                  </a:lnSpc>
                  <a:spcAft>
                    <a:spcPts val="110"/>
                  </a:spcAft>
                </a:pPr>
                <a:endParaRPr lang="en-US" sz="1456">
                  <a:solidFill>
                    <a:srgbClr val="FFFFFF"/>
                  </a:solidFill>
                </a:endParaRPr>
              </a:p>
            </p:txBody>
          </p:sp>
          <p:sp>
            <p:nvSpPr>
              <p:cNvPr id="55" name="Freeform 403">
                <a:extLst>
                  <a:ext uri="{FF2B5EF4-FFF2-40B4-BE49-F238E27FC236}">
                    <a16:creationId xmlns:a16="http://schemas.microsoft.com/office/drawing/2014/main" id="{CED0D554-CBD3-4233-A91C-374A374AD12A}"/>
                  </a:ext>
                </a:extLst>
              </p:cNvPr>
              <p:cNvSpPr>
                <a:spLocks noEditPoints="1"/>
              </p:cNvSpPr>
              <p:nvPr/>
            </p:nvSpPr>
            <p:spPr bwMode="auto">
              <a:xfrm>
                <a:off x="10117139" y="3455988"/>
                <a:ext cx="95250" cy="95250"/>
              </a:xfrm>
              <a:custGeom>
                <a:avLst/>
                <a:gdLst>
                  <a:gd name="T0" fmla="*/ 38 w 80"/>
                  <a:gd name="T1" fmla="*/ 80 h 80"/>
                  <a:gd name="T2" fmla="*/ 13 w 80"/>
                  <a:gd name="T3" fmla="*/ 70 h 80"/>
                  <a:gd name="T4" fmla="*/ 0 w 80"/>
                  <a:gd name="T5" fmla="*/ 44 h 80"/>
                  <a:gd name="T6" fmla="*/ 10 w 80"/>
                  <a:gd name="T7" fmla="*/ 16 h 80"/>
                  <a:gd name="T8" fmla="*/ 63 w 80"/>
                  <a:gd name="T9" fmla="*/ 14 h 80"/>
                  <a:gd name="T10" fmla="*/ 66 w 80"/>
                  <a:gd name="T11" fmla="*/ 67 h 80"/>
                  <a:gd name="T12" fmla="*/ 40 w 80"/>
                  <a:gd name="T13" fmla="*/ 80 h 80"/>
                  <a:gd name="T14" fmla="*/ 38 w 80"/>
                  <a:gd name="T15" fmla="*/ 80 h 80"/>
                  <a:gd name="T16" fmla="*/ 38 w 80"/>
                  <a:gd name="T17" fmla="*/ 16 h 80"/>
                  <a:gd name="T18" fmla="*/ 19 w 80"/>
                  <a:gd name="T19" fmla="*/ 25 h 80"/>
                  <a:gd name="T20" fmla="*/ 12 w 80"/>
                  <a:gd name="T21" fmla="*/ 43 h 80"/>
                  <a:gd name="T22" fmla="*/ 21 w 80"/>
                  <a:gd name="T23" fmla="*/ 61 h 80"/>
                  <a:gd name="T24" fmla="*/ 39 w 80"/>
                  <a:gd name="T25" fmla="*/ 68 h 80"/>
                  <a:gd name="T26" fmla="*/ 57 w 80"/>
                  <a:gd name="T27" fmla="*/ 59 h 80"/>
                  <a:gd name="T28" fmla="*/ 55 w 80"/>
                  <a:gd name="T29" fmla="*/ 23 h 80"/>
                  <a:gd name="T30" fmla="*/ 38 w 80"/>
                  <a:gd name="T31" fmla="*/ 1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0" h="80">
                    <a:moveTo>
                      <a:pt x="38" y="80"/>
                    </a:moveTo>
                    <a:cubicBezTo>
                      <a:pt x="29" y="80"/>
                      <a:pt x="20" y="76"/>
                      <a:pt x="13" y="70"/>
                    </a:cubicBezTo>
                    <a:cubicBezTo>
                      <a:pt x="5" y="63"/>
                      <a:pt x="1" y="54"/>
                      <a:pt x="0" y="44"/>
                    </a:cubicBezTo>
                    <a:cubicBezTo>
                      <a:pt x="0" y="34"/>
                      <a:pt x="3" y="24"/>
                      <a:pt x="10" y="16"/>
                    </a:cubicBezTo>
                    <a:cubicBezTo>
                      <a:pt x="24" y="1"/>
                      <a:pt x="48" y="0"/>
                      <a:pt x="63" y="14"/>
                    </a:cubicBezTo>
                    <a:cubicBezTo>
                      <a:pt x="79" y="28"/>
                      <a:pt x="80" y="52"/>
                      <a:pt x="66" y="67"/>
                    </a:cubicBezTo>
                    <a:cubicBezTo>
                      <a:pt x="59" y="75"/>
                      <a:pt x="50" y="79"/>
                      <a:pt x="40" y="80"/>
                    </a:cubicBezTo>
                    <a:cubicBezTo>
                      <a:pt x="39" y="80"/>
                      <a:pt x="39" y="80"/>
                      <a:pt x="38" y="80"/>
                    </a:cubicBezTo>
                    <a:close/>
                    <a:moveTo>
                      <a:pt x="38" y="16"/>
                    </a:moveTo>
                    <a:cubicBezTo>
                      <a:pt x="31" y="16"/>
                      <a:pt x="24" y="19"/>
                      <a:pt x="19" y="25"/>
                    </a:cubicBezTo>
                    <a:cubicBezTo>
                      <a:pt x="14" y="30"/>
                      <a:pt x="12" y="36"/>
                      <a:pt x="12" y="43"/>
                    </a:cubicBezTo>
                    <a:cubicBezTo>
                      <a:pt x="13" y="50"/>
                      <a:pt x="16" y="56"/>
                      <a:pt x="21" y="61"/>
                    </a:cubicBezTo>
                    <a:cubicBezTo>
                      <a:pt x="26" y="66"/>
                      <a:pt x="32" y="68"/>
                      <a:pt x="39" y="68"/>
                    </a:cubicBezTo>
                    <a:cubicBezTo>
                      <a:pt x="46" y="67"/>
                      <a:pt x="53" y="64"/>
                      <a:pt x="57" y="59"/>
                    </a:cubicBezTo>
                    <a:cubicBezTo>
                      <a:pt x="67" y="49"/>
                      <a:pt x="66" y="32"/>
                      <a:pt x="55" y="23"/>
                    </a:cubicBezTo>
                    <a:cubicBezTo>
                      <a:pt x="50" y="18"/>
                      <a:pt x="44" y="16"/>
                      <a:pt x="38" y="16"/>
                    </a:cubicBezTo>
                    <a:close/>
                  </a:path>
                </a:pathLst>
              </a:custGeom>
              <a:solidFill>
                <a:schemeClr val="tx2">
                  <a:alpha val="20000"/>
                </a:schemeClr>
              </a:solidFill>
              <a:ln w="6350" cmpd="sng">
                <a:solidFill>
                  <a:schemeClr val="tx2">
                    <a:alpha val="20000"/>
                  </a:schemeClr>
                </a:solidFill>
              </a:ln>
              <a:effectLst/>
            </p:spPr>
            <p:txBody>
              <a:bodyPr wrap="square" lIns="133126" tIns="99844" rIns="99844" bIns="99844" rtlCol="0" anchor="ctr">
                <a:noAutofit/>
              </a:bodyPr>
              <a:lstStyle/>
              <a:p>
                <a:pPr algn="ctr" defTabSz="665615" fontAlgn="base">
                  <a:lnSpc>
                    <a:spcPct val="90000"/>
                  </a:lnSpc>
                  <a:spcAft>
                    <a:spcPts val="110"/>
                  </a:spcAft>
                </a:pPr>
                <a:endParaRPr lang="en-US" sz="1456">
                  <a:solidFill>
                    <a:srgbClr val="FFFFFF"/>
                  </a:solidFill>
                </a:endParaRPr>
              </a:p>
            </p:txBody>
          </p:sp>
        </p:grpSp>
      </p:grpSp>
      <p:sp>
        <p:nvSpPr>
          <p:cNvPr id="38" name="Rectangle 37">
            <a:extLst>
              <a:ext uri="{FF2B5EF4-FFF2-40B4-BE49-F238E27FC236}">
                <a16:creationId xmlns:a16="http://schemas.microsoft.com/office/drawing/2014/main" id="{37D909B0-E217-4554-8F92-7CA5E101CF65}"/>
              </a:ext>
            </a:extLst>
          </p:cNvPr>
          <p:cNvSpPr/>
          <p:nvPr/>
        </p:nvSpPr>
        <p:spPr>
          <a:xfrm>
            <a:off x="4725000" y="3284281"/>
            <a:ext cx="1343714" cy="477054"/>
          </a:xfrm>
          <a:prstGeom prst="rect">
            <a:avLst/>
          </a:prstGeom>
          <a:solidFill>
            <a:srgbClr val="D9D9D9"/>
          </a:solidFill>
        </p:spPr>
        <p:txBody>
          <a:bodyPr wrap="square">
            <a:spAutoFit/>
          </a:bodyPr>
          <a:lstStyle/>
          <a:p>
            <a:pPr algn="ctr">
              <a:defRPr/>
            </a:pPr>
            <a:r>
              <a:rPr lang="en-US" sz="900" b="1" kern="0" dirty="0">
                <a:solidFill>
                  <a:srgbClr val="0C1D33"/>
                </a:solidFill>
                <a:ea typeface="ＭＳ Ｐゴシック" charset="0"/>
                <a:cs typeface="ＭＳ Ｐゴシック" charset="0"/>
              </a:rPr>
              <a:t>Install</a:t>
            </a:r>
          </a:p>
          <a:p>
            <a:pPr algn="ctr">
              <a:defRPr/>
            </a:pPr>
            <a:r>
              <a:rPr lang="en-US" sz="800" kern="0" dirty="0">
                <a:solidFill>
                  <a:srgbClr val="0C1D33"/>
                </a:solidFill>
                <a:ea typeface="ＭＳ Ｐゴシック" charset="0"/>
              </a:rPr>
              <a:t>Deployment and configuration</a:t>
            </a:r>
          </a:p>
        </p:txBody>
      </p:sp>
      <p:sp>
        <p:nvSpPr>
          <p:cNvPr id="42" name="Rectangle 41">
            <a:extLst>
              <a:ext uri="{FF2B5EF4-FFF2-40B4-BE49-F238E27FC236}">
                <a16:creationId xmlns:a16="http://schemas.microsoft.com/office/drawing/2014/main" id="{C2C0274E-5FEC-4C20-A8FF-384A50B1CD80}"/>
              </a:ext>
            </a:extLst>
          </p:cNvPr>
          <p:cNvSpPr/>
          <p:nvPr/>
        </p:nvSpPr>
        <p:spPr>
          <a:xfrm>
            <a:off x="6183376" y="3273089"/>
            <a:ext cx="1343714" cy="477054"/>
          </a:xfrm>
          <a:prstGeom prst="rect">
            <a:avLst/>
          </a:prstGeom>
          <a:solidFill>
            <a:srgbClr val="D9D9D9"/>
          </a:solidFill>
        </p:spPr>
        <p:txBody>
          <a:bodyPr wrap="square">
            <a:spAutoFit/>
          </a:bodyPr>
          <a:lstStyle/>
          <a:p>
            <a:pPr algn="ctr">
              <a:defRPr/>
            </a:pPr>
            <a:r>
              <a:rPr lang="en-US" sz="900" b="1" kern="0" dirty="0">
                <a:solidFill>
                  <a:srgbClr val="0C1D33"/>
                </a:solidFill>
                <a:ea typeface="ＭＳ Ｐゴシック" charset="0"/>
                <a:cs typeface="ＭＳ Ｐゴシック" charset="0"/>
              </a:rPr>
              <a:t>Migrate</a:t>
            </a:r>
          </a:p>
          <a:p>
            <a:pPr algn="ctr">
              <a:defRPr/>
            </a:pPr>
            <a:r>
              <a:rPr lang="en-US" sz="800" kern="0" dirty="0">
                <a:solidFill>
                  <a:srgbClr val="0C1D33"/>
                </a:solidFill>
                <a:ea typeface="ＭＳ Ｐゴシック" charset="0"/>
              </a:rPr>
              <a:t>Data </a:t>
            </a:r>
          </a:p>
          <a:p>
            <a:pPr algn="ctr">
              <a:defRPr/>
            </a:pPr>
            <a:r>
              <a:rPr lang="en-US" sz="800" kern="0" dirty="0">
                <a:solidFill>
                  <a:srgbClr val="0C1D33"/>
                </a:solidFill>
                <a:ea typeface="ＭＳ Ｐゴシック" charset="0"/>
              </a:rPr>
              <a:t>relocation</a:t>
            </a:r>
          </a:p>
        </p:txBody>
      </p:sp>
      <p:sp>
        <p:nvSpPr>
          <p:cNvPr id="43" name="Rectangle 42">
            <a:extLst>
              <a:ext uri="{FF2B5EF4-FFF2-40B4-BE49-F238E27FC236}">
                <a16:creationId xmlns:a16="http://schemas.microsoft.com/office/drawing/2014/main" id="{244B3418-0D4B-4B34-8DE7-74269B9D14D8}"/>
              </a:ext>
            </a:extLst>
          </p:cNvPr>
          <p:cNvSpPr/>
          <p:nvPr/>
        </p:nvSpPr>
        <p:spPr>
          <a:xfrm>
            <a:off x="6183149" y="3800578"/>
            <a:ext cx="1344168" cy="477054"/>
          </a:xfrm>
          <a:prstGeom prst="rect">
            <a:avLst/>
          </a:prstGeom>
          <a:solidFill>
            <a:srgbClr val="D9D9D9"/>
          </a:solidFill>
        </p:spPr>
        <p:txBody>
          <a:bodyPr wrap="square">
            <a:spAutoFit/>
          </a:bodyPr>
          <a:lstStyle/>
          <a:p>
            <a:pPr algn="ctr">
              <a:defRPr/>
            </a:pPr>
            <a:r>
              <a:rPr lang="en-US" sz="900" b="1" kern="0" dirty="0">
                <a:solidFill>
                  <a:srgbClr val="0C1D33"/>
                </a:solidFill>
                <a:ea typeface="ＭＳ Ｐゴシック" charset="0"/>
                <a:cs typeface="ＭＳ Ｐゴシック" charset="0"/>
              </a:rPr>
              <a:t>Enable</a:t>
            </a:r>
          </a:p>
          <a:p>
            <a:pPr algn="ctr">
              <a:defRPr/>
            </a:pPr>
            <a:r>
              <a:rPr lang="en-US" sz="800" kern="0" dirty="0">
                <a:solidFill>
                  <a:srgbClr val="0C1D33"/>
                </a:solidFill>
                <a:ea typeface="ＭＳ Ｐゴシック" charset="0"/>
              </a:rPr>
              <a:t>Training and </a:t>
            </a:r>
          </a:p>
          <a:p>
            <a:pPr algn="ctr">
              <a:defRPr/>
            </a:pPr>
            <a:r>
              <a:rPr lang="en-US" sz="800" kern="0" dirty="0">
                <a:solidFill>
                  <a:srgbClr val="0C1D33"/>
                </a:solidFill>
                <a:ea typeface="ＭＳ Ｐゴシック" charset="0"/>
              </a:rPr>
              <a:t>upskilling</a:t>
            </a:r>
          </a:p>
        </p:txBody>
      </p:sp>
      <p:sp>
        <p:nvSpPr>
          <p:cNvPr id="44" name="Rectangle 43">
            <a:extLst>
              <a:ext uri="{FF2B5EF4-FFF2-40B4-BE49-F238E27FC236}">
                <a16:creationId xmlns:a16="http://schemas.microsoft.com/office/drawing/2014/main" id="{173484D6-789F-4140-9459-6FB40E7C2106}"/>
              </a:ext>
            </a:extLst>
          </p:cNvPr>
          <p:cNvSpPr/>
          <p:nvPr/>
        </p:nvSpPr>
        <p:spPr>
          <a:xfrm>
            <a:off x="7631708" y="3273089"/>
            <a:ext cx="1344168" cy="477054"/>
          </a:xfrm>
          <a:prstGeom prst="rect">
            <a:avLst/>
          </a:prstGeom>
          <a:solidFill>
            <a:srgbClr val="D9D9D9"/>
          </a:solidFill>
        </p:spPr>
        <p:txBody>
          <a:bodyPr wrap="square">
            <a:spAutoFit/>
          </a:bodyPr>
          <a:lstStyle/>
          <a:p>
            <a:pPr algn="ctr">
              <a:defRPr/>
            </a:pPr>
            <a:r>
              <a:rPr lang="en-US" sz="900" b="1" kern="0" dirty="0">
                <a:solidFill>
                  <a:srgbClr val="0C1D33"/>
                </a:solidFill>
                <a:ea typeface="ＭＳ Ｐゴシック" charset="0"/>
                <a:cs typeface="ＭＳ Ｐゴシック" charset="0"/>
              </a:rPr>
              <a:t>Automate</a:t>
            </a:r>
            <a:endParaRPr lang="en-US" sz="800" kern="0" dirty="0">
              <a:solidFill>
                <a:srgbClr val="0C1D33"/>
              </a:solidFill>
              <a:ea typeface="ＭＳ Ｐゴシック" charset="0"/>
            </a:endParaRPr>
          </a:p>
          <a:p>
            <a:pPr algn="ctr">
              <a:defRPr/>
            </a:pPr>
            <a:r>
              <a:rPr lang="en-US" sz="800" kern="0" dirty="0">
                <a:solidFill>
                  <a:srgbClr val="0C1D33"/>
                </a:solidFill>
                <a:ea typeface="ＭＳ Ｐゴシック" charset="0"/>
              </a:rPr>
              <a:t>Operational toil</a:t>
            </a:r>
          </a:p>
          <a:p>
            <a:pPr algn="ctr">
              <a:defRPr/>
            </a:pPr>
            <a:r>
              <a:rPr lang="en-US" sz="800" kern="0" dirty="0">
                <a:solidFill>
                  <a:srgbClr val="0C1D33"/>
                </a:solidFill>
                <a:ea typeface="ＭＳ Ｐゴシック" charset="0"/>
              </a:rPr>
              <a:t>reduction</a:t>
            </a:r>
          </a:p>
        </p:txBody>
      </p:sp>
      <p:sp>
        <p:nvSpPr>
          <p:cNvPr id="45" name="Rectangle 44">
            <a:extLst>
              <a:ext uri="{FF2B5EF4-FFF2-40B4-BE49-F238E27FC236}">
                <a16:creationId xmlns:a16="http://schemas.microsoft.com/office/drawing/2014/main" id="{6079FFD0-4BD8-4191-BC0B-EE271ECFA92D}"/>
              </a:ext>
            </a:extLst>
          </p:cNvPr>
          <p:cNvSpPr/>
          <p:nvPr/>
        </p:nvSpPr>
        <p:spPr>
          <a:xfrm>
            <a:off x="4724773" y="3820110"/>
            <a:ext cx="1344168" cy="477054"/>
          </a:xfrm>
          <a:prstGeom prst="rect">
            <a:avLst/>
          </a:prstGeom>
          <a:solidFill>
            <a:srgbClr val="D9D9D9"/>
          </a:solidFill>
        </p:spPr>
        <p:txBody>
          <a:bodyPr wrap="square">
            <a:spAutoFit/>
          </a:bodyPr>
          <a:lstStyle/>
          <a:p>
            <a:pPr algn="ctr">
              <a:defRPr/>
            </a:pPr>
            <a:r>
              <a:rPr lang="en-US" sz="900" b="1" kern="0" dirty="0">
                <a:solidFill>
                  <a:srgbClr val="0C1D33"/>
                </a:solidFill>
                <a:ea typeface="ＭＳ Ｐゴシック" charset="0"/>
                <a:cs typeface="ＭＳ Ｐゴシック" charset="0"/>
              </a:rPr>
              <a:t>Integrate</a:t>
            </a:r>
          </a:p>
          <a:p>
            <a:pPr algn="ctr">
              <a:defRPr/>
            </a:pPr>
            <a:r>
              <a:rPr lang="en-US" sz="800" kern="0" dirty="0">
                <a:solidFill>
                  <a:srgbClr val="0C1D33"/>
                </a:solidFill>
                <a:ea typeface="ＭＳ Ｐゴシック" charset="0"/>
              </a:rPr>
              <a:t>ServiceNow </a:t>
            </a:r>
          </a:p>
          <a:p>
            <a:pPr algn="ctr">
              <a:defRPr/>
            </a:pPr>
            <a:r>
              <a:rPr lang="en-US" sz="800" kern="0" dirty="0">
                <a:solidFill>
                  <a:srgbClr val="0C1D33"/>
                </a:solidFill>
                <a:ea typeface="ＭＳ Ｐゴシック" charset="0"/>
              </a:rPr>
              <a:t>integration</a:t>
            </a:r>
          </a:p>
        </p:txBody>
      </p:sp>
      <p:sp>
        <p:nvSpPr>
          <p:cNvPr id="56" name="Rectangle 55">
            <a:extLst>
              <a:ext uri="{FF2B5EF4-FFF2-40B4-BE49-F238E27FC236}">
                <a16:creationId xmlns:a16="http://schemas.microsoft.com/office/drawing/2014/main" id="{B6C475A5-66E2-42BE-93F1-29E5DC1E6AEB}"/>
              </a:ext>
            </a:extLst>
          </p:cNvPr>
          <p:cNvSpPr/>
          <p:nvPr/>
        </p:nvSpPr>
        <p:spPr>
          <a:xfrm>
            <a:off x="7631708" y="3803272"/>
            <a:ext cx="1344168" cy="477054"/>
          </a:xfrm>
          <a:prstGeom prst="rect">
            <a:avLst/>
          </a:prstGeom>
          <a:solidFill>
            <a:srgbClr val="D9D9D9"/>
          </a:solidFill>
        </p:spPr>
        <p:txBody>
          <a:bodyPr wrap="square">
            <a:spAutoFit/>
          </a:bodyPr>
          <a:lstStyle/>
          <a:p>
            <a:pPr algn="ctr">
              <a:defRPr/>
            </a:pPr>
            <a:r>
              <a:rPr lang="en-US" sz="900" b="1" kern="0" dirty="0">
                <a:solidFill>
                  <a:srgbClr val="0C1D33"/>
                </a:solidFill>
                <a:ea typeface="ＭＳ Ｐゴシック" charset="0"/>
                <a:cs typeface="ＭＳ Ｐゴシック" charset="0"/>
              </a:rPr>
              <a:t>Manage</a:t>
            </a:r>
          </a:p>
          <a:p>
            <a:pPr algn="ctr">
              <a:defRPr/>
            </a:pPr>
            <a:r>
              <a:rPr lang="en-US" sz="800" kern="0" dirty="0">
                <a:solidFill>
                  <a:srgbClr val="0C1D33"/>
                </a:solidFill>
                <a:ea typeface="ＭＳ Ｐゴシック" charset="0"/>
              </a:rPr>
              <a:t>Performance, patching and upgrades</a:t>
            </a:r>
          </a:p>
        </p:txBody>
      </p:sp>
      <p:sp>
        <p:nvSpPr>
          <p:cNvPr id="106" name="TextBox 105">
            <a:extLst>
              <a:ext uri="{FF2B5EF4-FFF2-40B4-BE49-F238E27FC236}">
                <a16:creationId xmlns:a16="http://schemas.microsoft.com/office/drawing/2014/main" id="{260681FF-4801-42DF-A1FD-DA314ECA3AF8}"/>
              </a:ext>
            </a:extLst>
          </p:cNvPr>
          <p:cNvSpPr txBox="1"/>
          <p:nvPr/>
        </p:nvSpPr>
        <p:spPr>
          <a:xfrm>
            <a:off x="1936935" y="3649022"/>
            <a:ext cx="1156117" cy="200055"/>
          </a:xfrm>
          <a:prstGeom prst="rect">
            <a:avLst/>
          </a:prstGeom>
          <a:noFill/>
        </p:spPr>
        <p:txBody>
          <a:bodyPr wrap="square" rtlCol="0">
            <a:spAutoFit/>
          </a:bodyPr>
          <a:lstStyle/>
          <a:p>
            <a:pPr algn="ctr"/>
            <a:r>
              <a:rPr lang="en-US" sz="700" b="1" dirty="0">
                <a:solidFill>
                  <a:srgbClr val="7F7F7F"/>
                </a:solidFill>
              </a:rPr>
              <a:t>Storage Administrator</a:t>
            </a:r>
          </a:p>
        </p:txBody>
      </p:sp>
      <p:grpSp>
        <p:nvGrpSpPr>
          <p:cNvPr id="107" name="Group 106">
            <a:extLst>
              <a:ext uri="{FF2B5EF4-FFF2-40B4-BE49-F238E27FC236}">
                <a16:creationId xmlns:a16="http://schemas.microsoft.com/office/drawing/2014/main" id="{D93F405F-34E0-4A91-9A57-8691D92AAA67}"/>
              </a:ext>
            </a:extLst>
          </p:cNvPr>
          <p:cNvGrpSpPr/>
          <p:nvPr/>
        </p:nvGrpSpPr>
        <p:grpSpPr>
          <a:xfrm>
            <a:off x="2272052" y="2904418"/>
            <a:ext cx="521489" cy="718145"/>
            <a:chOff x="7185681" y="402384"/>
            <a:chExt cx="689399" cy="1016513"/>
          </a:xfrm>
          <a:solidFill>
            <a:schemeClr val="tx2">
              <a:lumMod val="50000"/>
            </a:schemeClr>
          </a:solidFill>
        </p:grpSpPr>
        <p:grpSp>
          <p:nvGrpSpPr>
            <p:cNvPr id="108" name="Group 107">
              <a:extLst>
                <a:ext uri="{FF2B5EF4-FFF2-40B4-BE49-F238E27FC236}">
                  <a16:creationId xmlns:a16="http://schemas.microsoft.com/office/drawing/2014/main" id="{C33E75A3-BED1-4FC8-9D96-DAAF1236A412}"/>
                </a:ext>
              </a:extLst>
            </p:cNvPr>
            <p:cNvGrpSpPr>
              <a:grpSpLocks noChangeAspect="1"/>
            </p:cNvGrpSpPr>
            <p:nvPr/>
          </p:nvGrpSpPr>
          <p:grpSpPr>
            <a:xfrm>
              <a:off x="7185681" y="402384"/>
              <a:ext cx="689399" cy="1016513"/>
              <a:chOff x="6621982" y="3487240"/>
              <a:chExt cx="805347" cy="1187481"/>
            </a:xfrm>
            <a:grpFill/>
          </p:grpSpPr>
          <p:sp>
            <p:nvSpPr>
              <p:cNvPr id="171" name="Freeform 26">
                <a:extLst>
                  <a:ext uri="{FF2B5EF4-FFF2-40B4-BE49-F238E27FC236}">
                    <a16:creationId xmlns:a16="http://schemas.microsoft.com/office/drawing/2014/main" id="{CB988692-B06B-431E-B81B-88580BBBEBD4}"/>
                  </a:ext>
                </a:extLst>
              </p:cNvPr>
              <p:cNvSpPr>
                <a:spLocks/>
              </p:cNvSpPr>
              <p:nvPr/>
            </p:nvSpPr>
            <p:spPr bwMode="auto">
              <a:xfrm>
                <a:off x="6621982" y="4046055"/>
                <a:ext cx="805347" cy="628666"/>
              </a:xfrm>
              <a:custGeom>
                <a:avLst/>
                <a:gdLst>
                  <a:gd name="T0" fmla="*/ 172 w 172"/>
                  <a:gd name="T1" fmla="*/ 136 h 136"/>
                  <a:gd name="T2" fmla="*/ 164 w 172"/>
                  <a:gd name="T3" fmla="*/ 136 h 136"/>
                  <a:gd name="T4" fmla="*/ 164 w 172"/>
                  <a:gd name="T5" fmla="*/ 86 h 136"/>
                  <a:gd name="T6" fmla="*/ 86 w 172"/>
                  <a:gd name="T7" fmla="*/ 8 h 136"/>
                  <a:gd name="T8" fmla="*/ 8 w 172"/>
                  <a:gd name="T9" fmla="*/ 86 h 136"/>
                  <a:gd name="T10" fmla="*/ 8 w 172"/>
                  <a:gd name="T11" fmla="*/ 136 h 136"/>
                  <a:gd name="T12" fmla="*/ 0 w 172"/>
                  <a:gd name="T13" fmla="*/ 136 h 136"/>
                  <a:gd name="T14" fmla="*/ 0 w 172"/>
                  <a:gd name="T15" fmla="*/ 86 h 136"/>
                  <a:gd name="T16" fmla="*/ 86 w 172"/>
                  <a:gd name="T17" fmla="*/ 0 h 136"/>
                  <a:gd name="T18" fmla="*/ 172 w 172"/>
                  <a:gd name="T19" fmla="*/ 86 h 136"/>
                  <a:gd name="T20" fmla="*/ 172 w 172"/>
                  <a:gd name="T21" fmla="*/ 136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2" h="136">
                    <a:moveTo>
                      <a:pt x="172" y="136"/>
                    </a:moveTo>
                    <a:cubicBezTo>
                      <a:pt x="164" y="136"/>
                      <a:pt x="164" y="136"/>
                      <a:pt x="164" y="136"/>
                    </a:cubicBezTo>
                    <a:cubicBezTo>
                      <a:pt x="164" y="86"/>
                      <a:pt x="164" y="86"/>
                      <a:pt x="164" y="86"/>
                    </a:cubicBezTo>
                    <a:cubicBezTo>
                      <a:pt x="164" y="43"/>
                      <a:pt x="129" y="8"/>
                      <a:pt x="86" y="8"/>
                    </a:cubicBezTo>
                    <a:cubicBezTo>
                      <a:pt x="43" y="8"/>
                      <a:pt x="8" y="43"/>
                      <a:pt x="8" y="86"/>
                    </a:cubicBezTo>
                    <a:cubicBezTo>
                      <a:pt x="8" y="136"/>
                      <a:pt x="8" y="136"/>
                      <a:pt x="8" y="136"/>
                    </a:cubicBezTo>
                    <a:cubicBezTo>
                      <a:pt x="0" y="136"/>
                      <a:pt x="0" y="136"/>
                      <a:pt x="0" y="136"/>
                    </a:cubicBezTo>
                    <a:cubicBezTo>
                      <a:pt x="0" y="86"/>
                      <a:pt x="0" y="86"/>
                      <a:pt x="0" y="86"/>
                    </a:cubicBezTo>
                    <a:cubicBezTo>
                      <a:pt x="0" y="38"/>
                      <a:pt x="39" y="0"/>
                      <a:pt x="86" y="0"/>
                    </a:cubicBezTo>
                    <a:cubicBezTo>
                      <a:pt x="133" y="0"/>
                      <a:pt x="172" y="38"/>
                      <a:pt x="172" y="86"/>
                    </a:cubicBezTo>
                    <a:lnTo>
                      <a:pt x="172" y="1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solidFill>
                    <a:srgbClr val="444444"/>
                  </a:solidFill>
                  <a:latin typeface="Arial"/>
                  <a:cs typeface="Arial"/>
                </a:endParaRPr>
              </a:p>
            </p:txBody>
          </p:sp>
          <p:sp>
            <p:nvSpPr>
              <p:cNvPr id="172" name="Freeform 27">
                <a:extLst>
                  <a:ext uri="{FF2B5EF4-FFF2-40B4-BE49-F238E27FC236}">
                    <a16:creationId xmlns:a16="http://schemas.microsoft.com/office/drawing/2014/main" id="{F4E94B56-AB25-4371-91F1-882EA2B0810B}"/>
                  </a:ext>
                </a:extLst>
              </p:cNvPr>
              <p:cNvSpPr>
                <a:spLocks noEditPoints="1"/>
              </p:cNvSpPr>
              <p:nvPr/>
            </p:nvSpPr>
            <p:spPr bwMode="auto">
              <a:xfrm>
                <a:off x="6778121" y="3487240"/>
                <a:ext cx="497179" cy="497181"/>
              </a:xfrm>
              <a:custGeom>
                <a:avLst/>
                <a:gdLst>
                  <a:gd name="T0" fmla="*/ 53 w 106"/>
                  <a:gd name="T1" fmla="*/ 107 h 107"/>
                  <a:gd name="T2" fmla="*/ 0 w 106"/>
                  <a:gd name="T3" fmla="*/ 53 h 107"/>
                  <a:gd name="T4" fmla="*/ 53 w 106"/>
                  <a:gd name="T5" fmla="*/ 0 h 107"/>
                  <a:gd name="T6" fmla="*/ 106 w 106"/>
                  <a:gd name="T7" fmla="*/ 53 h 107"/>
                  <a:gd name="T8" fmla="*/ 53 w 106"/>
                  <a:gd name="T9" fmla="*/ 107 h 107"/>
                  <a:gd name="T10" fmla="*/ 53 w 106"/>
                  <a:gd name="T11" fmla="*/ 8 h 107"/>
                  <a:gd name="T12" fmla="*/ 8 w 106"/>
                  <a:gd name="T13" fmla="*/ 53 h 107"/>
                  <a:gd name="T14" fmla="*/ 53 w 106"/>
                  <a:gd name="T15" fmla="*/ 99 h 107"/>
                  <a:gd name="T16" fmla="*/ 98 w 106"/>
                  <a:gd name="T17" fmla="*/ 53 h 107"/>
                  <a:gd name="T18" fmla="*/ 53 w 106"/>
                  <a:gd name="T19" fmla="*/ 8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107">
                    <a:moveTo>
                      <a:pt x="53" y="107"/>
                    </a:moveTo>
                    <a:cubicBezTo>
                      <a:pt x="24" y="107"/>
                      <a:pt x="0" y="83"/>
                      <a:pt x="0" y="53"/>
                    </a:cubicBezTo>
                    <a:cubicBezTo>
                      <a:pt x="0" y="24"/>
                      <a:pt x="24" y="0"/>
                      <a:pt x="53" y="0"/>
                    </a:cubicBezTo>
                    <a:cubicBezTo>
                      <a:pt x="82" y="0"/>
                      <a:pt x="106" y="24"/>
                      <a:pt x="106" y="53"/>
                    </a:cubicBezTo>
                    <a:cubicBezTo>
                      <a:pt x="106" y="83"/>
                      <a:pt x="82" y="107"/>
                      <a:pt x="53" y="107"/>
                    </a:cubicBezTo>
                    <a:close/>
                    <a:moveTo>
                      <a:pt x="53" y="8"/>
                    </a:moveTo>
                    <a:cubicBezTo>
                      <a:pt x="28" y="8"/>
                      <a:pt x="8" y="28"/>
                      <a:pt x="8" y="53"/>
                    </a:cubicBezTo>
                    <a:cubicBezTo>
                      <a:pt x="8" y="79"/>
                      <a:pt x="28" y="99"/>
                      <a:pt x="53" y="99"/>
                    </a:cubicBezTo>
                    <a:cubicBezTo>
                      <a:pt x="78" y="99"/>
                      <a:pt x="98" y="79"/>
                      <a:pt x="98" y="53"/>
                    </a:cubicBezTo>
                    <a:cubicBezTo>
                      <a:pt x="98" y="28"/>
                      <a:pt x="78" y="8"/>
                      <a:pt x="5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solidFill>
                    <a:srgbClr val="444444"/>
                  </a:solidFill>
                  <a:latin typeface="Arial"/>
                  <a:cs typeface="Arial"/>
                </a:endParaRPr>
              </a:p>
            </p:txBody>
          </p:sp>
        </p:grpSp>
        <p:grpSp>
          <p:nvGrpSpPr>
            <p:cNvPr id="109" name="Group 108">
              <a:extLst>
                <a:ext uri="{FF2B5EF4-FFF2-40B4-BE49-F238E27FC236}">
                  <a16:creationId xmlns:a16="http://schemas.microsoft.com/office/drawing/2014/main" id="{0D705899-E9FF-400E-8138-56DFE0AC3547}"/>
                </a:ext>
              </a:extLst>
            </p:cNvPr>
            <p:cNvGrpSpPr>
              <a:grpSpLocks noChangeAspect="1"/>
            </p:cNvGrpSpPr>
            <p:nvPr/>
          </p:nvGrpSpPr>
          <p:grpSpPr>
            <a:xfrm>
              <a:off x="7361381" y="1127888"/>
              <a:ext cx="344561" cy="256815"/>
              <a:chOff x="12983704" y="-425450"/>
              <a:chExt cx="511175" cy="381000"/>
            </a:xfrm>
            <a:grpFill/>
          </p:grpSpPr>
          <p:sp>
            <p:nvSpPr>
              <p:cNvPr id="110" name="Line 535">
                <a:extLst>
                  <a:ext uri="{FF2B5EF4-FFF2-40B4-BE49-F238E27FC236}">
                    <a16:creationId xmlns:a16="http://schemas.microsoft.com/office/drawing/2014/main" id="{E67F9225-B73B-4F6B-A9CF-4C058363003D}"/>
                  </a:ext>
                </a:extLst>
              </p:cNvPr>
              <p:cNvSpPr>
                <a:spLocks noChangeShapeType="1"/>
              </p:cNvSpPr>
              <p:nvPr/>
            </p:nvSpPr>
            <p:spPr bwMode="auto">
              <a:xfrm>
                <a:off x="12991641" y="-296863"/>
                <a:ext cx="0" cy="0"/>
              </a:xfrm>
              <a:prstGeom prst="line">
                <a:avLst/>
              </a:prstGeom>
              <a:grpFill/>
              <a:ln w="1270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solidFill>
                    <a:schemeClr val="tx2"/>
                  </a:solidFill>
                </a:endParaRPr>
              </a:p>
            </p:txBody>
          </p:sp>
          <p:sp>
            <p:nvSpPr>
              <p:cNvPr id="112" name="Freeform 536">
                <a:extLst>
                  <a:ext uri="{FF2B5EF4-FFF2-40B4-BE49-F238E27FC236}">
                    <a16:creationId xmlns:a16="http://schemas.microsoft.com/office/drawing/2014/main" id="{5B4CC179-810C-4497-8CEB-9C7DF259FA94}"/>
                  </a:ext>
                </a:extLst>
              </p:cNvPr>
              <p:cNvSpPr>
                <a:spLocks noEditPoints="1"/>
              </p:cNvSpPr>
              <p:nvPr/>
            </p:nvSpPr>
            <p:spPr bwMode="auto">
              <a:xfrm>
                <a:off x="12983704" y="-425450"/>
                <a:ext cx="511175" cy="136525"/>
              </a:xfrm>
              <a:custGeom>
                <a:avLst/>
                <a:gdLst>
                  <a:gd name="T0" fmla="*/ 322 w 322"/>
                  <a:gd name="T1" fmla="*/ 86 h 86"/>
                  <a:gd name="T2" fmla="*/ 0 w 322"/>
                  <a:gd name="T3" fmla="*/ 86 h 86"/>
                  <a:gd name="T4" fmla="*/ 0 w 322"/>
                  <a:gd name="T5" fmla="*/ 0 h 86"/>
                  <a:gd name="T6" fmla="*/ 322 w 322"/>
                  <a:gd name="T7" fmla="*/ 0 h 86"/>
                  <a:gd name="T8" fmla="*/ 322 w 322"/>
                  <a:gd name="T9" fmla="*/ 86 h 86"/>
                  <a:gd name="T10" fmla="*/ 9 w 322"/>
                  <a:gd name="T11" fmla="*/ 77 h 86"/>
                  <a:gd name="T12" fmla="*/ 313 w 322"/>
                  <a:gd name="T13" fmla="*/ 77 h 86"/>
                  <a:gd name="T14" fmla="*/ 313 w 322"/>
                  <a:gd name="T15" fmla="*/ 9 h 86"/>
                  <a:gd name="T16" fmla="*/ 9 w 322"/>
                  <a:gd name="T17" fmla="*/ 9 h 86"/>
                  <a:gd name="T18" fmla="*/ 9 w 322"/>
                  <a:gd name="T19" fmla="*/ 7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2" h="86">
                    <a:moveTo>
                      <a:pt x="322" y="86"/>
                    </a:moveTo>
                    <a:lnTo>
                      <a:pt x="0" y="86"/>
                    </a:lnTo>
                    <a:lnTo>
                      <a:pt x="0" y="0"/>
                    </a:lnTo>
                    <a:lnTo>
                      <a:pt x="322" y="0"/>
                    </a:lnTo>
                    <a:lnTo>
                      <a:pt x="322" y="86"/>
                    </a:lnTo>
                    <a:close/>
                    <a:moveTo>
                      <a:pt x="9" y="77"/>
                    </a:moveTo>
                    <a:lnTo>
                      <a:pt x="313" y="77"/>
                    </a:lnTo>
                    <a:lnTo>
                      <a:pt x="313" y="9"/>
                    </a:lnTo>
                    <a:lnTo>
                      <a:pt x="9" y="9"/>
                    </a:lnTo>
                    <a:lnTo>
                      <a:pt x="9" y="77"/>
                    </a:lnTo>
                    <a:close/>
                  </a:path>
                </a:pathLst>
              </a:custGeom>
              <a:grpFill/>
              <a:ln w="1270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solidFill>
                    <a:schemeClr val="tx2"/>
                  </a:solidFill>
                </a:endParaRPr>
              </a:p>
            </p:txBody>
          </p:sp>
          <p:sp>
            <p:nvSpPr>
              <p:cNvPr id="113" name="Rectangle 537">
                <a:extLst>
                  <a:ext uri="{FF2B5EF4-FFF2-40B4-BE49-F238E27FC236}">
                    <a16:creationId xmlns:a16="http://schemas.microsoft.com/office/drawing/2014/main" id="{98276E2E-0272-44E0-B601-9D2BFD9913C8}"/>
                  </a:ext>
                </a:extLst>
              </p:cNvPr>
              <p:cNvSpPr>
                <a:spLocks noChangeArrowheads="1"/>
              </p:cNvSpPr>
              <p:nvPr/>
            </p:nvSpPr>
            <p:spPr bwMode="auto">
              <a:xfrm>
                <a:off x="13032916" y="-365125"/>
                <a:ext cx="123825" cy="14288"/>
              </a:xfrm>
              <a:prstGeom prst="rect">
                <a:avLst/>
              </a:prstGeom>
              <a:grpFill/>
              <a:ln w="1270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solidFill>
                    <a:schemeClr val="tx2"/>
                  </a:solidFill>
                </a:endParaRPr>
              </a:p>
            </p:txBody>
          </p:sp>
          <p:sp>
            <p:nvSpPr>
              <p:cNvPr id="114" name="Line 538">
                <a:extLst>
                  <a:ext uri="{FF2B5EF4-FFF2-40B4-BE49-F238E27FC236}">
                    <a16:creationId xmlns:a16="http://schemas.microsoft.com/office/drawing/2014/main" id="{B3443215-A3F4-4683-92AE-B32BCF11ACE8}"/>
                  </a:ext>
                </a:extLst>
              </p:cNvPr>
              <p:cNvSpPr>
                <a:spLocks noChangeShapeType="1"/>
              </p:cNvSpPr>
              <p:nvPr/>
            </p:nvSpPr>
            <p:spPr bwMode="auto">
              <a:xfrm>
                <a:off x="12991641" y="-173038"/>
                <a:ext cx="0" cy="0"/>
              </a:xfrm>
              <a:prstGeom prst="line">
                <a:avLst/>
              </a:prstGeom>
              <a:grpFill/>
              <a:ln w="1270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solidFill>
                    <a:schemeClr val="tx2"/>
                  </a:solidFill>
                </a:endParaRPr>
              </a:p>
            </p:txBody>
          </p:sp>
          <p:sp>
            <p:nvSpPr>
              <p:cNvPr id="115" name="Freeform 539">
                <a:extLst>
                  <a:ext uri="{FF2B5EF4-FFF2-40B4-BE49-F238E27FC236}">
                    <a16:creationId xmlns:a16="http://schemas.microsoft.com/office/drawing/2014/main" id="{E19EB242-61AC-4523-B00A-2A404ED3B472}"/>
                  </a:ext>
                </a:extLst>
              </p:cNvPr>
              <p:cNvSpPr>
                <a:spLocks noEditPoints="1"/>
              </p:cNvSpPr>
              <p:nvPr/>
            </p:nvSpPr>
            <p:spPr bwMode="auto">
              <a:xfrm>
                <a:off x="12983704" y="-303213"/>
                <a:ext cx="511175" cy="136525"/>
              </a:xfrm>
              <a:custGeom>
                <a:avLst/>
                <a:gdLst>
                  <a:gd name="T0" fmla="*/ 322 w 322"/>
                  <a:gd name="T1" fmla="*/ 86 h 86"/>
                  <a:gd name="T2" fmla="*/ 0 w 322"/>
                  <a:gd name="T3" fmla="*/ 86 h 86"/>
                  <a:gd name="T4" fmla="*/ 0 w 322"/>
                  <a:gd name="T5" fmla="*/ 0 h 86"/>
                  <a:gd name="T6" fmla="*/ 322 w 322"/>
                  <a:gd name="T7" fmla="*/ 0 h 86"/>
                  <a:gd name="T8" fmla="*/ 322 w 322"/>
                  <a:gd name="T9" fmla="*/ 86 h 86"/>
                  <a:gd name="T10" fmla="*/ 9 w 322"/>
                  <a:gd name="T11" fmla="*/ 77 h 86"/>
                  <a:gd name="T12" fmla="*/ 313 w 322"/>
                  <a:gd name="T13" fmla="*/ 77 h 86"/>
                  <a:gd name="T14" fmla="*/ 313 w 322"/>
                  <a:gd name="T15" fmla="*/ 9 h 86"/>
                  <a:gd name="T16" fmla="*/ 9 w 322"/>
                  <a:gd name="T17" fmla="*/ 9 h 86"/>
                  <a:gd name="T18" fmla="*/ 9 w 322"/>
                  <a:gd name="T19" fmla="*/ 7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2" h="86">
                    <a:moveTo>
                      <a:pt x="322" y="86"/>
                    </a:moveTo>
                    <a:lnTo>
                      <a:pt x="0" y="86"/>
                    </a:lnTo>
                    <a:lnTo>
                      <a:pt x="0" y="0"/>
                    </a:lnTo>
                    <a:lnTo>
                      <a:pt x="322" y="0"/>
                    </a:lnTo>
                    <a:lnTo>
                      <a:pt x="322" y="86"/>
                    </a:lnTo>
                    <a:close/>
                    <a:moveTo>
                      <a:pt x="9" y="77"/>
                    </a:moveTo>
                    <a:lnTo>
                      <a:pt x="313" y="77"/>
                    </a:lnTo>
                    <a:lnTo>
                      <a:pt x="313" y="9"/>
                    </a:lnTo>
                    <a:lnTo>
                      <a:pt x="9" y="9"/>
                    </a:lnTo>
                    <a:lnTo>
                      <a:pt x="9" y="77"/>
                    </a:lnTo>
                    <a:close/>
                  </a:path>
                </a:pathLst>
              </a:custGeom>
              <a:grpFill/>
              <a:ln w="1270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solidFill>
                    <a:schemeClr val="tx2"/>
                  </a:solidFill>
                </a:endParaRPr>
              </a:p>
            </p:txBody>
          </p:sp>
          <p:sp>
            <p:nvSpPr>
              <p:cNvPr id="116" name="Rectangle 540">
                <a:extLst>
                  <a:ext uri="{FF2B5EF4-FFF2-40B4-BE49-F238E27FC236}">
                    <a16:creationId xmlns:a16="http://schemas.microsoft.com/office/drawing/2014/main" id="{B07F26E9-DBE9-4E65-B828-570CD176F67C}"/>
                  </a:ext>
                </a:extLst>
              </p:cNvPr>
              <p:cNvSpPr>
                <a:spLocks noChangeArrowheads="1"/>
              </p:cNvSpPr>
              <p:nvPr/>
            </p:nvSpPr>
            <p:spPr bwMode="auto">
              <a:xfrm>
                <a:off x="13032916" y="-242888"/>
                <a:ext cx="123825" cy="14288"/>
              </a:xfrm>
              <a:prstGeom prst="rect">
                <a:avLst/>
              </a:prstGeom>
              <a:grpFill/>
              <a:ln w="1270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solidFill>
                    <a:schemeClr val="tx2"/>
                  </a:solidFill>
                </a:endParaRPr>
              </a:p>
            </p:txBody>
          </p:sp>
          <p:sp>
            <p:nvSpPr>
              <p:cNvPr id="167" name="Line 541">
                <a:extLst>
                  <a:ext uri="{FF2B5EF4-FFF2-40B4-BE49-F238E27FC236}">
                    <a16:creationId xmlns:a16="http://schemas.microsoft.com/office/drawing/2014/main" id="{98CA6140-9988-4646-842F-713045E3A7FF}"/>
                  </a:ext>
                </a:extLst>
              </p:cNvPr>
              <p:cNvSpPr>
                <a:spLocks noChangeShapeType="1"/>
              </p:cNvSpPr>
              <p:nvPr/>
            </p:nvSpPr>
            <p:spPr bwMode="auto">
              <a:xfrm>
                <a:off x="12991641" y="-50800"/>
                <a:ext cx="0" cy="0"/>
              </a:xfrm>
              <a:prstGeom prst="line">
                <a:avLst/>
              </a:prstGeom>
              <a:grpFill/>
              <a:ln w="1270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solidFill>
                    <a:schemeClr val="tx2"/>
                  </a:solidFill>
                </a:endParaRPr>
              </a:p>
            </p:txBody>
          </p:sp>
          <p:sp>
            <p:nvSpPr>
              <p:cNvPr id="168" name="Freeform 542">
                <a:extLst>
                  <a:ext uri="{FF2B5EF4-FFF2-40B4-BE49-F238E27FC236}">
                    <a16:creationId xmlns:a16="http://schemas.microsoft.com/office/drawing/2014/main" id="{D6FAEED0-ACF5-4270-9497-086D588EB9C3}"/>
                  </a:ext>
                </a:extLst>
              </p:cNvPr>
              <p:cNvSpPr>
                <a:spLocks noEditPoints="1"/>
              </p:cNvSpPr>
              <p:nvPr/>
            </p:nvSpPr>
            <p:spPr bwMode="auto">
              <a:xfrm>
                <a:off x="12983704" y="-180975"/>
                <a:ext cx="511175" cy="136525"/>
              </a:xfrm>
              <a:custGeom>
                <a:avLst/>
                <a:gdLst>
                  <a:gd name="T0" fmla="*/ 322 w 322"/>
                  <a:gd name="T1" fmla="*/ 86 h 86"/>
                  <a:gd name="T2" fmla="*/ 0 w 322"/>
                  <a:gd name="T3" fmla="*/ 86 h 86"/>
                  <a:gd name="T4" fmla="*/ 0 w 322"/>
                  <a:gd name="T5" fmla="*/ 0 h 86"/>
                  <a:gd name="T6" fmla="*/ 322 w 322"/>
                  <a:gd name="T7" fmla="*/ 0 h 86"/>
                  <a:gd name="T8" fmla="*/ 322 w 322"/>
                  <a:gd name="T9" fmla="*/ 86 h 86"/>
                  <a:gd name="T10" fmla="*/ 9 w 322"/>
                  <a:gd name="T11" fmla="*/ 77 h 86"/>
                  <a:gd name="T12" fmla="*/ 313 w 322"/>
                  <a:gd name="T13" fmla="*/ 77 h 86"/>
                  <a:gd name="T14" fmla="*/ 313 w 322"/>
                  <a:gd name="T15" fmla="*/ 9 h 86"/>
                  <a:gd name="T16" fmla="*/ 9 w 322"/>
                  <a:gd name="T17" fmla="*/ 9 h 86"/>
                  <a:gd name="T18" fmla="*/ 9 w 322"/>
                  <a:gd name="T19" fmla="*/ 7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2" h="86">
                    <a:moveTo>
                      <a:pt x="322" y="86"/>
                    </a:moveTo>
                    <a:lnTo>
                      <a:pt x="0" y="86"/>
                    </a:lnTo>
                    <a:lnTo>
                      <a:pt x="0" y="0"/>
                    </a:lnTo>
                    <a:lnTo>
                      <a:pt x="322" y="0"/>
                    </a:lnTo>
                    <a:lnTo>
                      <a:pt x="322" y="86"/>
                    </a:lnTo>
                    <a:close/>
                    <a:moveTo>
                      <a:pt x="9" y="77"/>
                    </a:moveTo>
                    <a:lnTo>
                      <a:pt x="313" y="77"/>
                    </a:lnTo>
                    <a:lnTo>
                      <a:pt x="313" y="9"/>
                    </a:lnTo>
                    <a:lnTo>
                      <a:pt x="9" y="9"/>
                    </a:lnTo>
                    <a:lnTo>
                      <a:pt x="9" y="77"/>
                    </a:lnTo>
                    <a:close/>
                  </a:path>
                </a:pathLst>
              </a:custGeom>
              <a:grpFill/>
              <a:ln w="1270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solidFill>
                    <a:schemeClr val="tx2"/>
                  </a:solidFill>
                </a:endParaRPr>
              </a:p>
            </p:txBody>
          </p:sp>
          <p:sp>
            <p:nvSpPr>
              <p:cNvPr id="169" name="Rectangle 543">
                <a:extLst>
                  <a:ext uri="{FF2B5EF4-FFF2-40B4-BE49-F238E27FC236}">
                    <a16:creationId xmlns:a16="http://schemas.microsoft.com/office/drawing/2014/main" id="{B3A1B77F-0DF9-4BC1-BCE9-A0D484CE9CC0}"/>
                  </a:ext>
                </a:extLst>
              </p:cNvPr>
              <p:cNvSpPr>
                <a:spLocks noChangeArrowheads="1"/>
              </p:cNvSpPr>
              <p:nvPr/>
            </p:nvSpPr>
            <p:spPr bwMode="auto">
              <a:xfrm>
                <a:off x="13032916" y="-119063"/>
                <a:ext cx="123825" cy="14288"/>
              </a:xfrm>
              <a:prstGeom prst="rect">
                <a:avLst/>
              </a:prstGeom>
              <a:grpFill/>
              <a:ln w="1270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solidFill>
                    <a:schemeClr val="tx2"/>
                  </a:solidFill>
                </a:endParaRPr>
              </a:p>
            </p:txBody>
          </p:sp>
          <p:sp>
            <p:nvSpPr>
              <p:cNvPr id="170" name="Rectangle 544">
                <a:extLst>
                  <a:ext uri="{FF2B5EF4-FFF2-40B4-BE49-F238E27FC236}">
                    <a16:creationId xmlns:a16="http://schemas.microsoft.com/office/drawing/2014/main" id="{C7EDCE96-8030-4C21-9B06-5154DD9085B3}"/>
                  </a:ext>
                </a:extLst>
              </p:cNvPr>
              <p:cNvSpPr>
                <a:spLocks noChangeArrowheads="1"/>
              </p:cNvSpPr>
              <p:nvPr/>
            </p:nvSpPr>
            <p:spPr bwMode="auto">
              <a:xfrm>
                <a:off x="12991641" y="-58738"/>
                <a:ext cx="496888" cy="14288"/>
              </a:xfrm>
              <a:prstGeom prst="rect">
                <a:avLst/>
              </a:prstGeom>
              <a:grpFill/>
              <a:ln w="1270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solidFill>
                    <a:schemeClr val="tx2"/>
                  </a:solidFill>
                </a:endParaRPr>
              </a:p>
            </p:txBody>
          </p:sp>
        </p:grpSp>
      </p:grpSp>
      <p:sp>
        <p:nvSpPr>
          <p:cNvPr id="173" name="Rectangle 23">
            <a:extLst>
              <a:ext uri="{FF2B5EF4-FFF2-40B4-BE49-F238E27FC236}">
                <a16:creationId xmlns:a16="http://schemas.microsoft.com/office/drawing/2014/main" id="{F1AFA3F3-AC8B-476C-85DF-2659FBA2710A}"/>
              </a:ext>
            </a:extLst>
          </p:cNvPr>
          <p:cNvSpPr/>
          <p:nvPr/>
        </p:nvSpPr>
        <p:spPr>
          <a:xfrm flipH="1">
            <a:off x="115868" y="2587188"/>
            <a:ext cx="4233672" cy="256032"/>
          </a:xfrm>
          <a:prstGeom prst="roundRect">
            <a:avLst>
              <a:gd name="adj" fmla="val 50000"/>
            </a:avLst>
          </a:prstGeom>
          <a:solidFill>
            <a:schemeClr val="accent1">
              <a:lumMod val="60000"/>
              <a:lumOff val="40000"/>
            </a:schemeClr>
          </a:solidFill>
          <a:ln w="57150">
            <a:noFill/>
          </a:ln>
          <a:effectLst/>
        </p:spPr>
        <p:style>
          <a:lnRef idx="1">
            <a:schemeClr val="accent1"/>
          </a:lnRef>
          <a:fillRef idx="3">
            <a:schemeClr val="accent1"/>
          </a:fillRef>
          <a:effectRef idx="2">
            <a:schemeClr val="accent1"/>
          </a:effectRef>
          <a:fontRef idx="minor">
            <a:schemeClr val="lt1"/>
          </a:fontRef>
        </p:style>
        <p:txBody>
          <a:bodyPr lIns="91440" rtlCol="0" anchor="ct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a:spcBef>
                <a:spcPts val="132"/>
              </a:spcBef>
              <a:spcAft>
                <a:spcPts val="110"/>
              </a:spcAft>
              <a:defRPr/>
            </a:pPr>
            <a:r>
              <a:rPr lang="en-US" sz="900" b="1" kern="0" dirty="0">
                <a:solidFill>
                  <a:schemeClr val="tx2"/>
                </a:solidFill>
                <a:cs typeface="Segoe UI Semibold" panose="020B0702040204020203" pitchFamily="34" charset="0"/>
              </a:rPr>
              <a:t>Stakeholders:</a:t>
            </a:r>
          </a:p>
        </p:txBody>
      </p:sp>
      <p:sp>
        <p:nvSpPr>
          <p:cNvPr id="174" name="TextBox 173">
            <a:extLst>
              <a:ext uri="{FF2B5EF4-FFF2-40B4-BE49-F238E27FC236}">
                <a16:creationId xmlns:a16="http://schemas.microsoft.com/office/drawing/2014/main" id="{1528AF21-9A8D-45E7-A869-4FCF5975FEF6}"/>
              </a:ext>
            </a:extLst>
          </p:cNvPr>
          <p:cNvSpPr txBox="1"/>
          <p:nvPr/>
        </p:nvSpPr>
        <p:spPr>
          <a:xfrm>
            <a:off x="3474199" y="3386493"/>
            <a:ext cx="521489" cy="184666"/>
          </a:xfrm>
          <a:prstGeom prst="rect">
            <a:avLst/>
          </a:prstGeom>
          <a:noFill/>
        </p:spPr>
        <p:txBody>
          <a:bodyPr wrap="square" lIns="0" tIns="0" rIns="0" bIns="0" rtlCol="0">
            <a:spAutoFit/>
          </a:bodyPr>
          <a:lstStyle/>
          <a:p>
            <a:pPr algn="ctr"/>
            <a:r>
              <a:rPr lang="en-US" sz="1200" dirty="0">
                <a:solidFill>
                  <a:schemeClr val="bg1"/>
                </a:solidFill>
              </a:rPr>
              <a:t>&lt; / &gt;</a:t>
            </a:r>
          </a:p>
        </p:txBody>
      </p:sp>
      <p:grpSp>
        <p:nvGrpSpPr>
          <p:cNvPr id="175" name="Group 174">
            <a:extLst>
              <a:ext uri="{FF2B5EF4-FFF2-40B4-BE49-F238E27FC236}">
                <a16:creationId xmlns:a16="http://schemas.microsoft.com/office/drawing/2014/main" id="{C703FFF6-41CC-4720-9C26-ABD6DBE9FFCD}"/>
              </a:ext>
            </a:extLst>
          </p:cNvPr>
          <p:cNvGrpSpPr>
            <a:grpSpLocks noChangeAspect="1"/>
          </p:cNvGrpSpPr>
          <p:nvPr/>
        </p:nvGrpSpPr>
        <p:grpSpPr>
          <a:xfrm>
            <a:off x="3474199" y="2904418"/>
            <a:ext cx="521489" cy="718145"/>
            <a:chOff x="6621982" y="3487240"/>
            <a:chExt cx="805347" cy="1187481"/>
          </a:xfrm>
          <a:solidFill>
            <a:srgbClr val="0076CE"/>
          </a:solidFill>
        </p:grpSpPr>
        <p:sp>
          <p:nvSpPr>
            <p:cNvPr id="176" name="Freeform 26">
              <a:extLst>
                <a:ext uri="{FF2B5EF4-FFF2-40B4-BE49-F238E27FC236}">
                  <a16:creationId xmlns:a16="http://schemas.microsoft.com/office/drawing/2014/main" id="{DA38E12D-2EFB-4D75-8AF1-9EDB29ECBF98}"/>
                </a:ext>
              </a:extLst>
            </p:cNvPr>
            <p:cNvSpPr>
              <a:spLocks/>
            </p:cNvSpPr>
            <p:nvPr/>
          </p:nvSpPr>
          <p:spPr bwMode="auto">
            <a:xfrm>
              <a:off x="6621982" y="4046055"/>
              <a:ext cx="805347" cy="628666"/>
            </a:xfrm>
            <a:custGeom>
              <a:avLst/>
              <a:gdLst>
                <a:gd name="T0" fmla="*/ 172 w 172"/>
                <a:gd name="T1" fmla="*/ 136 h 136"/>
                <a:gd name="T2" fmla="*/ 164 w 172"/>
                <a:gd name="T3" fmla="*/ 136 h 136"/>
                <a:gd name="T4" fmla="*/ 164 w 172"/>
                <a:gd name="T5" fmla="*/ 86 h 136"/>
                <a:gd name="T6" fmla="*/ 86 w 172"/>
                <a:gd name="T7" fmla="*/ 8 h 136"/>
                <a:gd name="T8" fmla="*/ 8 w 172"/>
                <a:gd name="T9" fmla="*/ 86 h 136"/>
                <a:gd name="T10" fmla="*/ 8 w 172"/>
                <a:gd name="T11" fmla="*/ 136 h 136"/>
                <a:gd name="T12" fmla="*/ 0 w 172"/>
                <a:gd name="T13" fmla="*/ 136 h 136"/>
                <a:gd name="T14" fmla="*/ 0 w 172"/>
                <a:gd name="T15" fmla="*/ 86 h 136"/>
                <a:gd name="T16" fmla="*/ 86 w 172"/>
                <a:gd name="T17" fmla="*/ 0 h 136"/>
                <a:gd name="T18" fmla="*/ 172 w 172"/>
                <a:gd name="T19" fmla="*/ 86 h 136"/>
                <a:gd name="T20" fmla="*/ 172 w 172"/>
                <a:gd name="T21" fmla="*/ 136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2" h="136">
                  <a:moveTo>
                    <a:pt x="172" y="136"/>
                  </a:moveTo>
                  <a:cubicBezTo>
                    <a:pt x="164" y="136"/>
                    <a:pt x="164" y="136"/>
                    <a:pt x="164" y="136"/>
                  </a:cubicBezTo>
                  <a:cubicBezTo>
                    <a:pt x="164" y="86"/>
                    <a:pt x="164" y="86"/>
                    <a:pt x="164" y="86"/>
                  </a:cubicBezTo>
                  <a:cubicBezTo>
                    <a:pt x="164" y="43"/>
                    <a:pt x="129" y="8"/>
                    <a:pt x="86" y="8"/>
                  </a:cubicBezTo>
                  <a:cubicBezTo>
                    <a:pt x="43" y="8"/>
                    <a:pt x="8" y="43"/>
                    <a:pt x="8" y="86"/>
                  </a:cubicBezTo>
                  <a:cubicBezTo>
                    <a:pt x="8" y="136"/>
                    <a:pt x="8" y="136"/>
                    <a:pt x="8" y="136"/>
                  </a:cubicBezTo>
                  <a:cubicBezTo>
                    <a:pt x="0" y="136"/>
                    <a:pt x="0" y="136"/>
                    <a:pt x="0" y="136"/>
                  </a:cubicBezTo>
                  <a:cubicBezTo>
                    <a:pt x="0" y="86"/>
                    <a:pt x="0" y="86"/>
                    <a:pt x="0" y="86"/>
                  </a:cubicBezTo>
                  <a:cubicBezTo>
                    <a:pt x="0" y="38"/>
                    <a:pt x="39" y="0"/>
                    <a:pt x="86" y="0"/>
                  </a:cubicBezTo>
                  <a:cubicBezTo>
                    <a:pt x="133" y="0"/>
                    <a:pt x="172" y="38"/>
                    <a:pt x="172" y="86"/>
                  </a:cubicBezTo>
                  <a:lnTo>
                    <a:pt x="172" y="1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solidFill>
                  <a:srgbClr val="444444"/>
                </a:solidFill>
                <a:latin typeface="Arial"/>
                <a:cs typeface="Arial"/>
              </a:endParaRPr>
            </a:p>
          </p:txBody>
        </p:sp>
        <p:sp>
          <p:nvSpPr>
            <p:cNvPr id="177" name="Freeform 27">
              <a:extLst>
                <a:ext uri="{FF2B5EF4-FFF2-40B4-BE49-F238E27FC236}">
                  <a16:creationId xmlns:a16="http://schemas.microsoft.com/office/drawing/2014/main" id="{0E624560-3CAC-4F45-AC85-EEEE8A4CDC04}"/>
                </a:ext>
              </a:extLst>
            </p:cNvPr>
            <p:cNvSpPr>
              <a:spLocks noEditPoints="1"/>
            </p:cNvSpPr>
            <p:nvPr/>
          </p:nvSpPr>
          <p:spPr bwMode="auto">
            <a:xfrm>
              <a:off x="6778121" y="3487240"/>
              <a:ext cx="497179" cy="497181"/>
            </a:xfrm>
            <a:custGeom>
              <a:avLst/>
              <a:gdLst>
                <a:gd name="T0" fmla="*/ 53 w 106"/>
                <a:gd name="T1" fmla="*/ 107 h 107"/>
                <a:gd name="T2" fmla="*/ 0 w 106"/>
                <a:gd name="T3" fmla="*/ 53 h 107"/>
                <a:gd name="T4" fmla="*/ 53 w 106"/>
                <a:gd name="T5" fmla="*/ 0 h 107"/>
                <a:gd name="T6" fmla="*/ 106 w 106"/>
                <a:gd name="T7" fmla="*/ 53 h 107"/>
                <a:gd name="T8" fmla="*/ 53 w 106"/>
                <a:gd name="T9" fmla="*/ 107 h 107"/>
                <a:gd name="T10" fmla="*/ 53 w 106"/>
                <a:gd name="T11" fmla="*/ 8 h 107"/>
                <a:gd name="T12" fmla="*/ 8 w 106"/>
                <a:gd name="T13" fmla="*/ 53 h 107"/>
                <a:gd name="T14" fmla="*/ 53 w 106"/>
                <a:gd name="T15" fmla="*/ 99 h 107"/>
                <a:gd name="T16" fmla="*/ 98 w 106"/>
                <a:gd name="T17" fmla="*/ 53 h 107"/>
                <a:gd name="T18" fmla="*/ 53 w 106"/>
                <a:gd name="T19" fmla="*/ 8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107">
                  <a:moveTo>
                    <a:pt x="53" y="107"/>
                  </a:moveTo>
                  <a:cubicBezTo>
                    <a:pt x="24" y="107"/>
                    <a:pt x="0" y="83"/>
                    <a:pt x="0" y="53"/>
                  </a:cubicBezTo>
                  <a:cubicBezTo>
                    <a:pt x="0" y="24"/>
                    <a:pt x="24" y="0"/>
                    <a:pt x="53" y="0"/>
                  </a:cubicBezTo>
                  <a:cubicBezTo>
                    <a:pt x="82" y="0"/>
                    <a:pt x="106" y="24"/>
                    <a:pt x="106" y="53"/>
                  </a:cubicBezTo>
                  <a:cubicBezTo>
                    <a:pt x="106" y="83"/>
                    <a:pt x="82" y="107"/>
                    <a:pt x="53" y="107"/>
                  </a:cubicBezTo>
                  <a:close/>
                  <a:moveTo>
                    <a:pt x="53" y="8"/>
                  </a:moveTo>
                  <a:cubicBezTo>
                    <a:pt x="28" y="8"/>
                    <a:pt x="8" y="28"/>
                    <a:pt x="8" y="53"/>
                  </a:cubicBezTo>
                  <a:cubicBezTo>
                    <a:pt x="8" y="79"/>
                    <a:pt x="28" y="99"/>
                    <a:pt x="53" y="99"/>
                  </a:cubicBezTo>
                  <a:cubicBezTo>
                    <a:pt x="78" y="99"/>
                    <a:pt x="98" y="79"/>
                    <a:pt x="98" y="53"/>
                  </a:cubicBezTo>
                  <a:cubicBezTo>
                    <a:pt x="98" y="28"/>
                    <a:pt x="78" y="8"/>
                    <a:pt x="5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solidFill>
                  <a:srgbClr val="444444"/>
                </a:solidFill>
                <a:latin typeface="Arial"/>
                <a:cs typeface="Arial"/>
              </a:endParaRPr>
            </a:p>
          </p:txBody>
        </p:sp>
      </p:grpSp>
      <p:sp>
        <p:nvSpPr>
          <p:cNvPr id="178" name="TextBox 177">
            <a:extLst>
              <a:ext uri="{FF2B5EF4-FFF2-40B4-BE49-F238E27FC236}">
                <a16:creationId xmlns:a16="http://schemas.microsoft.com/office/drawing/2014/main" id="{B05B8BDB-63BB-4331-827F-7456E2B27E52}"/>
              </a:ext>
            </a:extLst>
          </p:cNvPr>
          <p:cNvSpPr txBox="1"/>
          <p:nvPr/>
        </p:nvSpPr>
        <p:spPr>
          <a:xfrm>
            <a:off x="1102641" y="3403502"/>
            <a:ext cx="521489" cy="184666"/>
          </a:xfrm>
          <a:prstGeom prst="rect">
            <a:avLst/>
          </a:prstGeom>
          <a:noFill/>
        </p:spPr>
        <p:txBody>
          <a:bodyPr wrap="square" lIns="0" tIns="0" rIns="0" bIns="0" rtlCol="0">
            <a:spAutoFit/>
          </a:bodyPr>
          <a:lstStyle/>
          <a:p>
            <a:pPr algn="ctr"/>
            <a:r>
              <a:rPr lang="en-US" sz="1200" dirty="0">
                <a:solidFill>
                  <a:srgbClr val="002060"/>
                </a:solidFill>
              </a:rPr>
              <a:t>IT</a:t>
            </a:r>
          </a:p>
        </p:txBody>
      </p:sp>
      <p:grpSp>
        <p:nvGrpSpPr>
          <p:cNvPr id="179" name="Group 178">
            <a:extLst>
              <a:ext uri="{FF2B5EF4-FFF2-40B4-BE49-F238E27FC236}">
                <a16:creationId xmlns:a16="http://schemas.microsoft.com/office/drawing/2014/main" id="{07271740-0432-4CC8-A1E2-0442A9A645C7}"/>
              </a:ext>
            </a:extLst>
          </p:cNvPr>
          <p:cNvGrpSpPr>
            <a:grpSpLocks noChangeAspect="1"/>
          </p:cNvGrpSpPr>
          <p:nvPr/>
        </p:nvGrpSpPr>
        <p:grpSpPr>
          <a:xfrm>
            <a:off x="1102643" y="2904418"/>
            <a:ext cx="521489" cy="718146"/>
            <a:chOff x="6621982" y="3487240"/>
            <a:chExt cx="805347" cy="1187483"/>
          </a:xfrm>
          <a:solidFill>
            <a:srgbClr val="002060"/>
          </a:solidFill>
        </p:grpSpPr>
        <p:sp>
          <p:nvSpPr>
            <p:cNvPr id="180" name="Freeform 26">
              <a:extLst>
                <a:ext uri="{FF2B5EF4-FFF2-40B4-BE49-F238E27FC236}">
                  <a16:creationId xmlns:a16="http://schemas.microsoft.com/office/drawing/2014/main" id="{5ADE9DB2-740F-4ACB-90B3-E230FA10995A}"/>
                </a:ext>
              </a:extLst>
            </p:cNvPr>
            <p:cNvSpPr>
              <a:spLocks/>
            </p:cNvSpPr>
            <p:nvPr/>
          </p:nvSpPr>
          <p:spPr bwMode="auto">
            <a:xfrm>
              <a:off x="6621982" y="4046057"/>
              <a:ext cx="805347" cy="628666"/>
            </a:xfrm>
            <a:custGeom>
              <a:avLst/>
              <a:gdLst>
                <a:gd name="T0" fmla="*/ 172 w 172"/>
                <a:gd name="T1" fmla="*/ 136 h 136"/>
                <a:gd name="T2" fmla="*/ 164 w 172"/>
                <a:gd name="T3" fmla="*/ 136 h 136"/>
                <a:gd name="T4" fmla="*/ 164 w 172"/>
                <a:gd name="T5" fmla="*/ 86 h 136"/>
                <a:gd name="T6" fmla="*/ 86 w 172"/>
                <a:gd name="T7" fmla="*/ 8 h 136"/>
                <a:gd name="T8" fmla="*/ 8 w 172"/>
                <a:gd name="T9" fmla="*/ 86 h 136"/>
                <a:gd name="T10" fmla="*/ 8 w 172"/>
                <a:gd name="T11" fmla="*/ 136 h 136"/>
                <a:gd name="T12" fmla="*/ 0 w 172"/>
                <a:gd name="T13" fmla="*/ 136 h 136"/>
                <a:gd name="T14" fmla="*/ 0 w 172"/>
                <a:gd name="T15" fmla="*/ 86 h 136"/>
                <a:gd name="T16" fmla="*/ 86 w 172"/>
                <a:gd name="T17" fmla="*/ 0 h 136"/>
                <a:gd name="T18" fmla="*/ 172 w 172"/>
                <a:gd name="T19" fmla="*/ 86 h 136"/>
                <a:gd name="T20" fmla="*/ 172 w 172"/>
                <a:gd name="T21" fmla="*/ 136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2" h="136">
                  <a:moveTo>
                    <a:pt x="172" y="136"/>
                  </a:moveTo>
                  <a:cubicBezTo>
                    <a:pt x="164" y="136"/>
                    <a:pt x="164" y="136"/>
                    <a:pt x="164" y="136"/>
                  </a:cubicBezTo>
                  <a:cubicBezTo>
                    <a:pt x="164" y="86"/>
                    <a:pt x="164" y="86"/>
                    <a:pt x="164" y="86"/>
                  </a:cubicBezTo>
                  <a:cubicBezTo>
                    <a:pt x="164" y="43"/>
                    <a:pt x="129" y="8"/>
                    <a:pt x="86" y="8"/>
                  </a:cubicBezTo>
                  <a:cubicBezTo>
                    <a:pt x="43" y="8"/>
                    <a:pt x="8" y="43"/>
                    <a:pt x="8" y="86"/>
                  </a:cubicBezTo>
                  <a:cubicBezTo>
                    <a:pt x="8" y="136"/>
                    <a:pt x="8" y="136"/>
                    <a:pt x="8" y="136"/>
                  </a:cubicBezTo>
                  <a:cubicBezTo>
                    <a:pt x="0" y="136"/>
                    <a:pt x="0" y="136"/>
                    <a:pt x="0" y="136"/>
                  </a:cubicBezTo>
                  <a:cubicBezTo>
                    <a:pt x="0" y="86"/>
                    <a:pt x="0" y="86"/>
                    <a:pt x="0" y="86"/>
                  </a:cubicBezTo>
                  <a:cubicBezTo>
                    <a:pt x="0" y="38"/>
                    <a:pt x="39" y="0"/>
                    <a:pt x="86" y="0"/>
                  </a:cubicBezTo>
                  <a:cubicBezTo>
                    <a:pt x="133" y="0"/>
                    <a:pt x="172" y="38"/>
                    <a:pt x="172" y="86"/>
                  </a:cubicBezTo>
                  <a:lnTo>
                    <a:pt x="172" y="1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solidFill>
                  <a:srgbClr val="444444"/>
                </a:solidFill>
                <a:latin typeface="Arial"/>
                <a:cs typeface="Arial"/>
              </a:endParaRPr>
            </a:p>
          </p:txBody>
        </p:sp>
        <p:sp>
          <p:nvSpPr>
            <p:cNvPr id="181" name="Freeform 27">
              <a:extLst>
                <a:ext uri="{FF2B5EF4-FFF2-40B4-BE49-F238E27FC236}">
                  <a16:creationId xmlns:a16="http://schemas.microsoft.com/office/drawing/2014/main" id="{C4EF1701-5F8F-4CC9-86E3-1C709FDECA56}"/>
                </a:ext>
              </a:extLst>
            </p:cNvPr>
            <p:cNvSpPr>
              <a:spLocks noEditPoints="1"/>
            </p:cNvSpPr>
            <p:nvPr/>
          </p:nvSpPr>
          <p:spPr bwMode="auto">
            <a:xfrm>
              <a:off x="6778121" y="3487240"/>
              <a:ext cx="497179" cy="497181"/>
            </a:xfrm>
            <a:custGeom>
              <a:avLst/>
              <a:gdLst>
                <a:gd name="T0" fmla="*/ 53 w 106"/>
                <a:gd name="T1" fmla="*/ 107 h 107"/>
                <a:gd name="T2" fmla="*/ 0 w 106"/>
                <a:gd name="T3" fmla="*/ 53 h 107"/>
                <a:gd name="T4" fmla="*/ 53 w 106"/>
                <a:gd name="T5" fmla="*/ 0 h 107"/>
                <a:gd name="T6" fmla="*/ 106 w 106"/>
                <a:gd name="T7" fmla="*/ 53 h 107"/>
                <a:gd name="T8" fmla="*/ 53 w 106"/>
                <a:gd name="T9" fmla="*/ 107 h 107"/>
                <a:gd name="T10" fmla="*/ 53 w 106"/>
                <a:gd name="T11" fmla="*/ 8 h 107"/>
                <a:gd name="T12" fmla="*/ 8 w 106"/>
                <a:gd name="T13" fmla="*/ 53 h 107"/>
                <a:gd name="T14" fmla="*/ 53 w 106"/>
                <a:gd name="T15" fmla="*/ 99 h 107"/>
                <a:gd name="T16" fmla="*/ 98 w 106"/>
                <a:gd name="T17" fmla="*/ 53 h 107"/>
                <a:gd name="T18" fmla="*/ 53 w 106"/>
                <a:gd name="T19" fmla="*/ 8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107">
                  <a:moveTo>
                    <a:pt x="53" y="107"/>
                  </a:moveTo>
                  <a:cubicBezTo>
                    <a:pt x="24" y="107"/>
                    <a:pt x="0" y="83"/>
                    <a:pt x="0" y="53"/>
                  </a:cubicBezTo>
                  <a:cubicBezTo>
                    <a:pt x="0" y="24"/>
                    <a:pt x="24" y="0"/>
                    <a:pt x="53" y="0"/>
                  </a:cubicBezTo>
                  <a:cubicBezTo>
                    <a:pt x="82" y="0"/>
                    <a:pt x="106" y="24"/>
                    <a:pt x="106" y="53"/>
                  </a:cubicBezTo>
                  <a:cubicBezTo>
                    <a:pt x="106" y="83"/>
                    <a:pt x="82" y="107"/>
                    <a:pt x="53" y="107"/>
                  </a:cubicBezTo>
                  <a:close/>
                  <a:moveTo>
                    <a:pt x="53" y="8"/>
                  </a:moveTo>
                  <a:cubicBezTo>
                    <a:pt x="28" y="8"/>
                    <a:pt x="8" y="28"/>
                    <a:pt x="8" y="53"/>
                  </a:cubicBezTo>
                  <a:cubicBezTo>
                    <a:pt x="8" y="79"/>
                    <a:pt x="28" y="99"/>
                    <a:pt x="53" y="99"/>
                  </a:cubicBezTo>
                  <a:cubicBezTo>
                    <a:pt x="78" y="99"/>
                    <a:pt x="98" y="79"/>
                    <a:pt x="98" y="53"/>
                  </a:cubicBezTo>
                  <a:cubicBezTo>
                    <a:pt x="98" y="28"/>
                    <a:pt x="78" y="8"/>
                    <a:pt x="5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solidFill>
                  <a:srgbClr val="444444"/>
                </a:solidFill>
                <a:latin typeface="Arial"/>
                <a:cs typeface="Arial"/>
              </a:endParaRPr>
            </a:p>
          </p:txBody>
        </p:sp>
      </p:grpSp>
      <p:graphicFrame>
        <p:nvGraphicFramePr>
          <p:cNvPr id="182" name="Table 181">
            <a:extLst>
              <a:ext uri="{FF2B5EF4-FFF2-40B4-BE49-F238E27FC236}">
                <a16:creationId xmlns:a16="http://schemas.microsoft.com/office/drawing/2014/main" id="{2F364D92-34B6-4F30-AA3C-090F2F6BF3AD}"/>
              </a:ext>
            </a:extLst>
          </p:cNvPr>
          <p:cNvGraphicFramePr>
            <a:graphicFrameLocks noGrp="1"/>
          </p:cNvGraphicFramePr>
          <p:nvPr>
            <p:extLst>
              <p:ext uri="{D42A27DB-BD31-4B8C-83A1-F6EECF244321}">
                <p14:modId xmlns:p14="http://schemas.microsoft.com/office/powerpoint/2010/main" val="2381935489"/>
              </p:ext>
            </p:extLst>
          </p:nvPr>
        </p:nvGraphicFramePr>
        <p:xfrm>
          <a:off x="167232" y="3870463"/>
          <a:ext cx="4155598" cy="1092418"/>
        </p:xfrm>
        <a:graphic>
          <a:graphicData uri="http://schemas.openxmlformats.org/drawingml/2006/table">
            <a:tbl>
              <a:tblPr firstRow="1" firstCol="1" bandRow="1">
                <a:tableStyleId>{5940675A-B579-460E-94D1-54222C63F5DA}</a:tableStyleId>
              </a:tblPr>
              <a:tblGrid>
                <a:gridCol w="578844">
                  <a:extLst>
                    <a:ext uri="{9D8B030D-6E8A-4147-A177-3AD203B41FA5}">
                      <a16:colId xmlns:a16="http://schemas.microsoft.com/office/drawing/2014/main" val="4125765203"/>
                    </a:ext>
                  </a:extLst>
                </a:gridCol>
                <a:gridCol w="1171624">
                  <a:extLst>
                    <a:ext uri="{9D8B030D-6E8A-4147-A177-3AD203B41FA5}">
                      <a16:colId xmlns:a16="http://schemas.microsoft.com/office/drawing/2014/main" val="1526098943"/>
                    </a:ext>
                  </a:extLst>
                </a:gridCol>
                <a:gridCol w="1187450">
                  <a:extLst>
                    <a:ext uri="{9D8B030D-6E8A-4147-A177-3AD203B41FA5}">
                      <a16:colId xmlns:a16="http://schemas.microsoft.com/office/drawing/2014/main" val="2241574267"/>
                    </a:ext>
                  </a:extLst>
                </a:gridCol>
                <a:gridCol w="1217680">
                  <a:extLst>
                    <a:ext uri="{9D8B030D-6E8A-4147-A177-3AD203B41FA5}">
                      <a16:colId xmlns:a16="http://schemas.microsoft.com/office/drawing/2014/main" val="4159643389"/>
                    </a:ext>
                  </a:extLst>
                </a:gridCol>
              </a:tblGrid>
              <a:tr h="346106">
                <a:tc>
                  <a:txBody>
                    <a:bodyPr/>
                    <a:lstStyle/>
                    <a:p>
                      <a:pPr marL="0" marR="0" lvl="0" indent="0" algn="ctr" defTabSz="1005765" rtl="0" eaLnBrk="1" latinLnBrk="0" hangingPunct="1">
                        <a:spcBef>
                          <a:spcPts val="0"/>
                        </a:spcBef>
                        <a:spcAft>
                          <a:spcPts val="0"/>
                        </a:spcAft>
                        <a:buFont typeface="Symbol" pitchFamily="2" charset="2"/>
                        <a:buNone/>
                      </a:pPr>
                      <a:r>
                        <a:rPr lang="en-US" sz="900" b="1" kern="1200" dirty="0">
                          <a:solidFill>
                            <a:schemeClr val="bg2"/>
                          </a:solidFill>
                          <a:effectLst/>
                          <a:latin typeface="+mn-lt"/>
                          <a:ea typeface="+mn-ea"/>
                          <a:cs typeface="+mn-cs"/>
                        </a:rPr>
                        <a:t>Role</a:t>
                      </a:r>
                    </a:p>
                  </a:txBody>
                  <a:tcPr marL="60512" marR="60512" marT="30256" marB="30256" anchor="ctr">
                    <a:lnL w="12700" cap="flat" cmpd="sng" algn="ctr">
                      <a:solidFill>
                        <a:srgbClr val="D9D9D9"/>
                      </a:solidFill>
                      <a:prstDash val="sysDash"/>
                      <a:round/>
                      <a:headEnd type="none" w="med" len="med"/>
                      <a:tailEnd type="none" w="med" len="med"/>
                    </a:lnL>
                    <a:lnR w="12700" cap="flat" cmpd="sng" algn="ctr">
                      <a:solidFill>
                        <a:srgbClr val="D9D9D9"/>
                      </a:solidFill>
                      <a:prstDash val="sysDash"/>
                      <a:round/>
                      <a:headEnd type="none" w="med" len="med"/>
                      <a:tailEnd type="none" w="med" len="med"/>
                    </a:lnR>
                    <a:lnT w="12700" cap="flat" cmpd="sng" algn="ctr">
                      <a:solidFill>
                        <a:srgbClr val="D9D9D9"/>
                      </a:solidFill>
                      <a:prstDash val="sysDash"/>
                      <a:round/>
                      <a:headEnd type="none" w="med" len="med"/>
                      <a:tailEnd type="none" w="med" len="med"/>
                    </a:lnT>
                    <a:lnB w="12700" cap="flat" cmpd="sng" algn="ctr">
                      <a:solidFill>
                        <a:srgbClr val="D9D9D9"/>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5765" rtl="0" eaLnBrk="1" fontAlgn="auto" latinLnBrk="0" hangingPunct="1">
                        <a:lnSpc>
                          <a:spcPct val="100000"/>
                        </a:lnSpc>
                        <a:spcBef>
                          <a:spcPts val="0"/>
                        </a:spcBef>
                        <a:spcAft>
                          <a:spcPts val="0"/>
                        </a:spcAft>
                        <a:buClrTx/>
                        <a:buSzTx/>
                        <a:buFont typeface="Symbol" pitchFamily="2" charset="2"/>
                        <a:buNone/>
                        <a:tabLst/>
                        <a:defRPr/>
                      </a:pPr>
                      <a:r>
                        <a:rPr lang="en-US" sz="900" b="0" kern="1200" dirty="0">
                          <a:solidFill>
                            <a:schemeClr val="bg2"/>
                          </a:solidFill>
                          <a:effectLst/>
                          <a:latin typeface="+mn-lt"/>
                          <a:ea typeface="+mn-ea"/>
                          <a:cs typeface="+mn-cs"/>
                        </a:rPr>
                        <a:t>Decision </a:t>
                      </a:r>
                    </a:p>
                    <a:p>
                      <a:pPr marL="0" marR="0" lvl="0" indent="0" algn="ctr" defTabSz="1005765" rtl="0" eaLnBrk="1" fontAlgn="auto" latinLnBrk="0" hangingPunct="1">
                        <a:lnSpc>
                          <a:spcPct val="100000"/>
                        </a:lnSpc>
                        <a:spcBef>
                          <a:spcPts val="0"/>
                        </a:spcBef>
                        <a:spcAft>
                          <a:spcPts val="0"/>
                        </a:spcAft>
                        <a:buClrTx/>
                        <a:buSzTx/>
                        <a:buFont typeface="Symbol" pitchFamily="2" charset="2"/>
                        <a:buNone/>
                        <a:tabLst/>
                        <a:defRPr/>
                      </a:pPr>
                      <a:r>
                        <a:rPr lang="en-US" sz="900" b="0" kern="1200" dirty="0">
                          <a:solidFill>
                            <a:schemeClr val="bg2"/>
                          </a:solidFill>
                          <a:effectLst/>
                          <a:latin typeface="+mn-lt"/>
                          <a:ea typeface="+mn-ea"/>
                          <a:cs typeface="+mn-cs"/>
                        </a:rPr>
                        <a:t>maker</a:t>
                      </a:r>
                    </a:p>
                  </a:txBody>
                  <a:tcPr marL="60512" marR="60512" marT="30256" marB="30256" anchor="ctr">
                    <a:lnL w="12700" cap="flat" cmpd="sng" algn="ctr">
                      <a:solidFill>
                        <a:srgbClr val="D9D9D9"/>
                      </a:solidFill>
                      <a:prstDash val="sysDash"/>
                      <a:round/>
                      <a:headEnd type="none" w="med" len="med"/>
                      <a:tailEnd type="none" w="med" len="med"/>
                    </a:lnL>
                    <a:lnR w="12700" cap="flat" cmpd="sng" algn="ctr">
                      <a:solidFill>
                        <a:srgbClr val="D9D9D9"/>
                      </a:solidFill>
                      <a:prstDash val="sysDash"/>
                      <a:round/>
                      <a:headEnd type="none" w="med" len="med"/>
                      <a:tailEnd type="none" w="med" len="med"/>
                    </a:lnR>
                    <a:lnT w="12700" cap="flat" cmpd="sng" algn="ctr">
                      <a:solidFill>
                        <a:srgbClr val="D9D9D9"/>
                      </a:solidFill>
                      <a:prstDash val="sysDash"/>
                      <a:round/>
                      <a:headEnd type="none" w="med" len="med"/>
                      <a:tailEnd type="none" w="med" len="med"/>
                    </a:lnT>
                    <a:lnB w="12700" cap="flat" cmpd="sng" algn="ctr">
                      <a:solidFill>
                        <a:srgbClr val="D9D9D9"/>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5765" rtl="0" eaLnBrk="1" latinLnBrk="0" hangingPunct="1">
                        <a:spcBef>
                          <a:spcPts val="0"/>
                        </a:spcBef>
                        <a:spcAft>
                          <a:spcPts val="0"/>
                        </a:spcAft>
                        <a:buFont typeface="Symbol" pitchFamily="2" charset="2"/>
                        <a:buNone/>
                      </a:pPr>
                      <a:r>
                        <a:rPr lang="en-US" sz="900" b="0" kern="1200" dirty="0">
                          <a:solidFill>
                            <a:schemeClr val="bg2"/>
                          </a:solidFill>
                          <a:effectLst/>
                          <a:latin typeface="+mn-lt"/>
                          <a:ea typeface="+mn-ea"/>
                          <a:cs typeface="+mn-cs"/>
                        </a:rPr>
                        <a:t>Storage manager</a:t>
                      </a:r>
                    </a:p>
                    <a:p>
                      <a:pPr marL="0" marR="0" lvl="0" indent="0" algn="ctr" defTabSz="1005765" rtl="0" eaLnBrk="1" latinLnBrk="0" hangingPunct="1">
                        <a:spcBef>
                          <a:spcPts val="0"/>
                        </a:spcBef>
                        <a:spcAft>
                          <a:spcPts val="0"/>
                        </a:spcAft>
                        <a:buFont typeface="Symbol" pitchFamily="2" charset="2"/>
                        <a:buNone/>
                      </a:pPr>
                      <a:r>
                        <a:rPr lang="en-US" sz="900" b="0" kern="1200" dirty="0">
                          <a:solidFill>
                            <a:schemeClr val="bg2"/>
                          </a:solidFill>
                          <a:effectLst/>
                          <a:latin typeface="+mn-lt"/>
                          <a:ea typeface="+mn-ea"/>
                          <a:cs typeface="+mn-cs"/>
                        </a:rPr>
                        <a:t> and expert</a:t>
                      </a:r>
                    </a:p>
                  </a:txBody>
                  <a:tcPr marL="60512" marR="60512" marT="30256" marB="30256" anchor="ctr">
                    <a:lnL w="12700" cap="flat" cmpd="sng" algn="ctr">
                      <a:solidFill>
                        <a:srgbClr val="D9D9D9"/>
                      </a:solidFill>
                      <a:prstDash val="sysDash"/>
                      <a:round/>
                      <a:headEnd type="none" w="med" len="med"/>
                      <a:tailEnd type="none" w="med" len="med"/>
                    </a:lnL>
                    <a:lnR w="12700" cap="flat" cmpd="sng" algn="ctr">
                      <a:solidFill>
                        <a:srgbClr val="D9D9D9"/>
                      </a:solidFill>
                      <a:prstDash val="sysDash"/>
                      <a:round/>
                      <a:headEnd type="none" w="med" len="med"/>
                      <a:tailEnd type="none" w="med" len="med"/>
                    </a:lnR>
                    <a:lnT w="12700" cap="flat" cmpd="sng" algn="ctr">
                      <a:solidFill>
                        <a:srgbClr val="D9D9D9"/>
                      </a:solidFill>
                      <a:prstDash val="sysDash"/>
                      <a:round/>
                      <a:headEnd type="none" w="med" len="med"/>
                      <a:tailEnd type="none" w="med" len="med"/>
                    </a:lnT>
                    <a:lnB w="12700" cap="flat" cmpd="sng" algn="ctr">
                      <a:solidFill>
                        <a:srgbClr val="D9D9D9"/>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05765" rtl="0" eaLnBrk="1" latinLnBrk="0" hangingPunct="1">
                        <a:spcBef>
                          <a:spcPts val="0"/>
                        </a:spcBef>
                        <a:spcAft>
                          <a:spcPts val="0"/>
                        </a:spcAft>
                        <a:buFont typeface="Symbol" pitchFamily="2" charset="2"/>
                        <a:buNone/>
                      </a:pPr>
                      <a:r>
                        <a:rPr lang="en-US" sz="900" b="0" kern="1200" dirty="0">
                          <a:solidFill>
                            <a:schemeClr val="bg2"/>
                          </a:solidFill>
                          <a:effectLst/>
                          <a:latin typeface="+mn-lt"/>
                          <a:ea typeface="+mn-ea"/>
                          <a:cs typeface="+mn-cs"/>
                        </a:rPr>
                        <a:t>Business stakeholder (storage consumer)</a:t>
                      </a:r>
                    </a:p>
                  </a:txBody>
                  <a:tcPr marL="60512" marR="60512" marT="30256" marB="30256" anchor="ctr">
                    <a:lnL w="12700" cap="flat" cmpd="sng" algn="ctr">
                      <a:solidFill>
                        <a:srgbClr val="D9D9D9"/>
                      </a:solidFill>
                      <a:prstDash val="sysDash"/>
                      <a:round/>
                      <a:headEnd type="none" w="med" len="med"/>
                      <a:tailEnd type="none" w="med" len="med"/>
                    </a:lnL>
                    <a:lnR w="12700" cap="flat" cmpd="sng" algn="ctr">
                      <a:solidFill>
                        <a:srgbClr val="D9D9D9"/>
                      </a:solidFill>
                      <a:prstDash val="sysDash"/>
                      <a:round/>
                      <a:headEnd type="none" w="med" len="med"/>
                      <a:tailEnd type="none" w="med" len="med"/>
                    </a:lnR>
                    <a:lnT w="12700" cap="flat" cmpd="sng" algn="ctr">
                      <a:solidFill>
                        <a:srgbClr val="D9D9D9"/>
                      </a:solidFill>
                      <a:prstDash val="sysDash"/>
                      <a:round/>
                      <a:headEnd type="none" w="med" len="med"/>
                      <a:tailEnd type="none" w="med" len="med"/>
                    </a:lnT>
                    <a:lnB w="12700" cap="flat" cmpd="sng" algn="ctr">
                      <a:solidFill>
                        <a:srgbClr val="D9D9D9"/>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5779281"/>
                  </a:ext>
                </a:extLst>
              </a:tr>
              <a:tr h="326016">
                <a:tc>
                  <a:txBody>
                    <a:bodyPr/>
                    <a:lstStyle/>
                    <a:p>
                      <a:pPr marL="0" marR="0" lvl="0" indent="0" algn="ctr" defTabSz="1005765" rtl="0" eaLnBrk="1" latinLnBrk="0" hangingPunct="1">
                        <a:spcBef>
                          <a:spcPts val="0"/>
                        </a:spcBef>
                        <a:spcAft>
                          <a:spcPts val="0"/>
                        </a:spcAft>
                        <a:buFont typeface="Symbol" pitchFamily="2" charset="2"/>
                        <a:buNone/>
                      </a:pPr>
                      <a:r>
                        <a:rPr lang="en-US" sz="900" b="1" kern="1200" dirty="0">
                          <a:solidFill>
                            <a:schemeClr val="bg2"/>
                          </a:solidFill>
                          <a:effectLst/>
                          <a:latin typeface="+mn-lt"/>
                          <a:ea typeface="+mn-ea"/>
                          <a:cs typeface="+mn-cs"/>
                        </a:rPr>
                        <a:t>OA Benefits</a:t>
                      </a:r>
                    </a:p>
                  </a:txBody>
                  <a:tcPr marL="60512" marR="60512" marT="30256" marB="30256" anchor="ctr">
                    <a:lnL w="12700" cap="flat" cmpd="sng" algn="ctr">
                      <a:solidFill>
                        <a:srgbClr val="D9D9D9"/>
                      </a:solidFill>
                      <a:prstDash val="sysDash"/>
                      <a:round/>
                      <a:headEnd type="none" w="med" len="med"/>
                      <a:tailEnd type="none" w="med" len="med"/>
                    </a:lnL>
                    <a:lnR w="12700" cap="flat" cmpd="sng" algn="ctr">
                      <a:solidFill>
                        <a:srgbClr val="D9D9D9"/>
                      </a:solidFill>
                      <a:prstDash val="sysDash"/>
                      <a:round/>
                      <a:headEnd type="none" w="med" len="med"/>
                      <a:tailEnd type="none" w="med" len="med"/>
                    </a:lnR>
                    <a:lnT w="12700" cap="flat" cmpd="sng" algn="ctr">
                      <a:solidFill>
                        <a:srgbClr val="D9D9D9"/>
                      </a:solidFill>
                      <a:prstDash val="sysDash"/>
                      <a:round/>
                      <a:headEnd type="none" w="med" len="med"/>
                      <a:tailEnd type="none" w="med" len="med"/>
                    </a:lnT>
                    <a:lnB w="12700" cap="flat" cmpd="sng" algn="ctr">
                      <a:solidFill>
                        <a:srgbClr val="D9D9D9"/>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1005765" rtl="0" eaLnBrk="1" latinLnBrk="0" hangingPunct="1">
                        <a:spcBef>
                          <a:spcPts val="0"/>
                        </a:spcBef>
                        <a:spcAft>
                          <a:spcPts val="0"/>
                        </a:spcAft>
                        <a:buFont typeface="Arial" panose="020B0604020202020204" pitchFamily="34" charset="0"/>
                        <a:buChar char="•"/>
                      </a:pPr>
                      <a:r>
                        <a:rPr lang="en-US" sz="900" b="0" kern="1200" dirty="0">
                          <a:solidFill>
                            <a:schemeClr val="bg2"/>
                          </a:solidFill>
                          <a:effectLst/>
                          <a:latin typeface="+mn-lt"/>
                          <a:ea typeface="+mn-ea"/>
                          <a:cs typeface="+mn-cs"/>
                        </a:rPr>
                        <a:t>Cost optimization</a:t>
                      </a:r>
                    </a:p>
                    <a:p>
                      <a:pPr marL="171450" marR="0" lvl="0" indent="-171450" algn="l" defTabSz="1005765" rtl="0" eaLnBrk="1" latinLnBrk="0" hangingPunct="1">
                        <a:spcBef>
                          <a:spcPts val="0"/>
                        </a:spcBef>
                        <a:spcAft>
                          <a:spcPts val="0"/>
                        </a:spcAft>
                        <a:buFont typeface="Arial" panose="020B0604020202020204" pitchFamily="34" charset="0"/>
                        <a:buChar char="•"/>
                      </a:pPr>
                      <a:r>
                        <a:rPr lang="en-US" sz="900" b="0" kern="1200" dirty="0">
                          <a:solidFill>
                            <a:schemeClr val="bg2"/>
                          </a:solidFill>
                          <a:effectLst/>
                          <a:latin typeface="+mn-lt"/>
                          <a:ea typeface="+mn-ea"/>
                          <a:cs typeface="+mn-cs"/>
                        </a:rPr>
                        <a:t>Compliance and control</a:t>
                      </a:r>
                    </a:p>
                  </a:txBody>
                  <a:tcPr marL="60512" marR="60512" marT="30256" marB="30256" anchor="ctr">
                    <a:lnL w="12700" cap="flat" cmpd="sng" algn="ctr">
                      <a:solidFill>
                        <a:srgbClr val="D9D9D9"/>
                      </a:solidFill>
                      <a:prstDash val="sysDash"/>
                      <a:round/>
                      <a:headEnd type="none" w="med" len="med"/>
                      <a:tailEnd type="none" w="med" len="med"/>
                    </a:lnL>
                    <a:lnR w="12700" cap="flat" cmpd="sng" algn="ctr">
                      <a:solidFill>
                        <a:srgbClr val="D9D9D9"/>
                      </a:solidFill>
                      <a:prstDash val="sysDash"/>
                      <a:round/>
                      <a:headEnd type="none" w="med" len="med"/>
                      <a:tailEnd type="none" w="med" len="med"/>
                    </a:lnR>
                    <a:lnT w="12700" cap="flat" cmpd="sng" algn="ctr">
                      <a:solidFill>
                        <a:srgbClr val="D9D9D9"/>
                      </a:solidFill>
                      <a:prstDash val="sysDash"/>
                      <a:round/>
                      <a:headEnd type="none" w="med" len="med"/>
                      <a:tailEnd type="none" w="med" len="med"/>
                    </a:lnT>
                    <a:lnB w="12700" cap="flat" cmpd="sng" algn="ctr">
                      <a:solidFill>
                        <a:srgbClr val="D9D9D9"/>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1005765" rtl="0" eaLnBrk="1" latinLnBrk="0" hangingPunct="1">
                        <a:spcBef>
                          <a:spcPts val="0"/>
                        </a:spcBef>
                        <a:spcAft>
                          <a:spcPts val="0"/>
                        </a:spcAft>
                        <a:buFont typeface="Arial" panose="020B0604020202020204" pitchFamily="34" charset="0"/>
                        <a:buChar char="•"/>
                      </a:pPr>
                      <a:r>
                        <a:rPr lang="en-US" sz="900" b="0" kern="1200" dirty="0">
                          <a:solidFill>
                            <a:schemeClr val="bg2"/>
                          </a:solidFill>
                          <a:effectLst/>
                          <a:latin typeface="+mn-lt"/>
                          <a:ea typeface="+mn-ea"/>
                          <a:cs typeface="+mn-cs"/>
                        </a:rPr>
                        <a:t>Task optimization</a:t>
                      </a:r>
                    </a:p>
                    <a:p>
                      <a:pPr marL="171450" marR="0" lvl="0" indent="-171450" algn="l" defTabSz="1005765" rtl="0" eaLnBrk="1" latinLnBrk="0" hangingPunct="1">
                        <a:spcBef>
                          <a:spcPts val="0"/>
                        </a:spcBef>
                        <a:spcAft>
                          <a:spcPts val="0"/>
                        </a:spcAft>
                        <a:buFont typeface="Arial" panose="020B0604020202020204" pitchFamily="34" charset="0"/>
                        <a:buChar char="•"/>
                      </a:pPr>
                      <a:r>
                        <a:rPr lang="en-US" sz="900" b="0" kern="1200" dirty="0">
                          <a:solidFill>
                            <a:schemeClr val="bg2"/>
                          </a:solidFill>
                          <a:effectLst/>
                          <a:latin typeface="+mn-lt"/>
                          <a:ea typeface="+mn-ea"/>
                          <a:cs typeface="+mn-cs"/>
                        </a:rPr>
                        <a:t>Automation training</a:t>
                      </a:r>
                    </a:p>
                  </a:txBody>
                  <a:tcPr marL="60512" marR="60512" marT="30256" marB="30256" anchor="ctr">
                    <a:lnL w="12700" cap="flat" cmpd="sng" algn="ctr">
                      <a:solidFill>
                        <a:srgbClr val="D9D9D9"/>
                      </a:solidFill>
                      <a:prstDash val="sysDash"/>
                      <a:round/>
                      <a:headEnd type="none" w="med" len="med"/>
                      <a:tailEnd type="none" w="med" len="med"/>
                    </a:lnL>
                    <a:lnR w="12700" cap="flat" cmpd="sng" algn="ctr">
                      <a:solidFill>
                        <a:srgbClr val="D9D9D9"/>
                      </a:solidFill>
                      <a:prstDash val="sysDash"/>
                      <a:round/>
                      <a:headEnd type="none" w="med" len="med"/>
                      <a:tailEnd type="none" w="med" len="med"/>
                    </a:lnR>
                    <a:lnT w="12700" cap="flat" cmpd="sng" algn="ctr">
                      <a:solidFill>
                        <a:srgbClr val="D9D9D9"/>
                      </a:solidFill>
                      <a:prstDash val="sysDash"/>
                      <a:round/>
                      <a:headEnd type="none" w="med" len="med"/>
                      <a:tailEnd type="none" w="med" len="med"/>
                    </a:lnT>
                    <a:lnB w="12700" cap="flat" cmpd="sng" algn="ctr">
                      <a:solidFill>
                        <a:srgbClr val="D9D9D9"/>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1005765" rtl="0" eaLnBrk="1" latinLnBrk="0" hangingPunct="1">
                        <a:spcBef>
                          <a:spcPts val="0"/>
                        </a:spcBef>
                        <a:spcAft>
                          <a:spcPts val="0"/>
                        </a:spcAft>
                        <a:buFont typeface="Arial" panose="020B0604020202020204" pitchFamily="34" charset="0"/>
                        <a:buChar char="•"/>
                      </a:pPr>
                      <a:endParaRPr lang="en-US" sz="900" b="0" kern="1200" dirty="0">
                        <a:solidFill>
                          <a:schemeClr val="bg2"/>
                        </a:solidFill>
                        <a:effectLst/>
                        <a:latin typeface="+mn-lt"/>
                        <a:ea typeface="+mn-ea"/>
                        <a:cs typeface="+mn-cs"/>
                      </a:endParaRPr>
                    </a:p>
                    <a:p>
                      <a:pPr marL="171450" marR="0" lvl="0" indent="-171450" algn="l" defTabSz="1005765" rtl="0" eaLnBrk="1" latinLnBrk="0" hangingPunct="1">
                        <a:spcBef>
                          <a:spcPts val="0"/>
                        </a:spcBef>
                        <a:spcAft>
                          <a:spcPts val="0"/>
                        </a:spcAft>
                        <a:buFont typeface="Arial" panose="020B0604020202020204" pitchFamily="34" charset="0"/>
                        <a:buChar char="•"/>
                      </a:pPr>
                      <a:r>
                        <a:rPr lang="en-US" sz="900" b="0" kern="1200" dirty="0">
                          <a:solidFill>
                            <a:schemeClr val="bg2"/>
                          </a:solidFill>
                          <a:effectLst/>
                          <a:latin typeface="+mn-lt"/>
                          <a:ea typeface="+mn-ea"/>
                          <a:cs typeface="+mn-cs"/>
                        </a:rPr>
                        <a:t>Provisioning speed</a:t>
                      </a:r>
                    </a:p>
                    <a:p>
                      <a:pPr marL="171450" marR="0" lvl="0" indent="-171450" algn="l" defTabSz="1005765" rtl="0" eaLnBrk="1" latinLnBrk="0" hangingPunct="1">
                        <a:spcBef>
                          <a:spcPts val="0"/>
                        </a:spcBef>
                        <a:spcAft>
                          <a:spcPts val="0"/>
                        </a:spcAft>
                        <a:buFont typeface="Arial" panose="020B0604020202020204" pitchFamily="34" charset="0"/>
                        <a:buChar char="•"/>
                      </a:pPr>
                      <a:r>
                        <a:rPr lang="en-US" sz="900" b="0" kern="1200" dirty="0">
                          <a:solidFill>
                            <a:schemeClr val="bg2"/>
                          </a:solidFill>
                          <a:effectLst/>
                          <a:latin typeface="+mn-lt"/>
                          <a:ea typeface="+mn-ea"/>
                          <a:cs typeface="+mn-cs"/>
                        </a:rPr>
                        <a:t>Service experience</a:t>
                      </a:r>
                    </a:p>
                  </a:txBody>
                  <a:tcPr marL="60512" marR="60512" marT="30256" marB="30256" anchor="ctr">
                    <a:lnL w="12700" cap="flat" cmpd="sng" algn="ctr">
                      <a:solidFill>
                        <a:srgbClr val="D9D9D9"/>
                      </a:solidFill>
                      <a:prstDash val="sysDash"/>
                      <a:round/>
                      <a:headEnd type="none" w="med" len="med"/>
                      <a:tailEnd type="none" w="med" len="med"/>
                    </a:lnL>
                    <a:lnR w="12700" cap="flat" cmpd="sng" algn="ctr">
                      <a:solidFill>
                        <a:srgbClr val="D9D9D9"/>
                      </a:solidFill>
                      <a:prstDash val="sysDash"/>
                      <a:round/>
                      <a:headEnd type="none" w="med" len="med"/>
                      <a:tailEnd type="none" w="med" len="med"/>
                    </a:lnR>
                    <a:lnT w="12700" cap="flat" cmpd="sng" algn="ctr">
                      <a:solidFill>
                        <a:srgbClr val="D9D9D9"/>
                      </a:solidFill>
                      <a:prstDash val="sysDash"/>
                      <a:round/>
                      <a:headEnd type="none" w="med" len="med"/>
                      <a:tailEnd type="none" w="med" len="med"/>
                    </a:lnT>
                    <a:lnB w="12700" cap="flat" cmpd="sng" algn="ctr">
                      <a:solidFill>
                        <a:srgbClr val="D9D9D9"/>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68012908"/>
                  </a:ext>
                </a:extLst>
              </a:tr>
            </a:tbl>
          </a:graphicData>
        </a:graphic>
      </p:graphicFrame>
      <p:sp>
        <p:nvSpPr>
          <p:cNvPr id="183" name="TextBox 182">
            <a:extLst>
              <a:ext uri="{FF2B5EF4-FFF2-40B4-BE49-F238E27FC236}">
                <a16:creationId xmlns:a16="http://schemas.microsoft.com/office/drawing/2014/main" id="{E66B4552-EF03-4A80-8A9D-C6C0C9AB6A2F}"/>
              </a:ext>
            </a:extLst>
          </p:cNvPr>
          <p:cNvSpPr txBox="1"/>
          <p:nvPr/>
        </p:nvSpPr>
        <p:spPr>
          <a:xfrm>
            <a:off x="785328" y="3638589"/>
            <a:ext cx="1156117" cy="200055"/>
          </a:xfrm>
          <a:prstGeom prst="rect">
            <a:avLst/>
          </a:prstGeom>
          <a:noFill/>
        </p:spPr>
        <p:txBody>
          <a:bodyPr wrap="square" rtlCol="0">
            <a:spAutoFit/>
          </a:bodyPr>
          <a:lstStyle/>
          <a:p>
            <a:pPr algn="ctr"/>
            <a:r>
              <a:rPr lang="en-US" sz="700" b="1" dirty="0">
                <a:solidFill>
                  <a:srgbClr val="002060"/>
                </a:solidFill>
              </a:rPr>
              <a:t>IT Executive</a:t>
            </a:r>
          </a:p>
        </p:txBody>
      </p:sp>
      <p:sp>
        <p:nvSpPr>
          <p:cNvPr id="184" name="Rectangle 23">
            <a:extLst>
              <a:ext uri="{FF2B5EF4-FFF2-40B4-BE49-F238E27FC236}">
                <a16:creationId xmlns:a16="http://schemas.microsoft.com/office/drawing/2014/main" id="{2C8EB4A5-B5C2-4AC5-8453-0715D122F19F}"/>
              </a:ext>
            </a:extLst>
          </p:cNvPr>
          <p:cNvSpPr/>
          <p:nvPr/>
        </p:nvSpPr>
        <p:spPr>
          <a:xfrm flipH="1">
            <a:off x="115868" y="1368421"/>
            <a:ext cx="4233672" cy="256032"/>
          </a:xfrm>
          <a:prstGeom prst="roundRect">
            <a:avLst>
              <a:gd name="adj" fmla="val 50000"/>
            </a:avLst>
          </a:prstGeom>
          <a:solidFill>
            <a:schemeClr val="accent1">
              <a:lumMod val="60000"/>
              <a:lumOff val="40000"/>
            </a:schemeClr>
          </a:solidFill>
          <a:ln w="57150">
            <a:noFill/>
          </a:ln>
          <a:effectLst/>
        </p:spPr>
        <p:style>
          <a:lnRef idx="1">
            <a:schemeClr val="accent1"/>
          </a:lnRef>
          <a:fillRef idx="3">
            <a:schemeClr val="accent1"/>
          </a:fillRef>
          <a:effectRef idx="2">
            <a:schemeClr val="accent1"/>
          </a:effectRef>
          <a:fontRef idx="minor">
            <a:schemeClr val="lt1"/>
          </a:fontRef>
        </p:style>
        <p:txBody>
          <a:bodyPr lIns="91440" rtlCol="0" anchor="ct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a:spcBef>
                <a:spcPts val="132"/>
              </a:spcBef>
              <a:spcAft>
                <a:spcPts val="110"/>
              </a:spcAft>
              <a:defRPr/>
            </a:pPr>
            <a:r>
              <a:rPr lang="en-US" sz="900" b="1" kern="0" dirty="0">
                <a:solidFill>
                  <a:schemeClr val="tx2"/>
                </a:solidFill>
                <a:cs typeface="Segoe UI Semibold" panose="020B0702040204020203" pitchFamily="34" charset="0"/>
              </a:rPr>
              <a:t>Target customers:</a:t>
            </a:r>
          </a:p>
        </p:txBody>
      </p:sp>
      <p:graphicFrame>
        <p:nvGraphicFramePr>
          <p:cNvPr id="185" name="Table 184">
            <a:extLst>
              <a:ext uri="{FF2B5EF4-FFF2-40B4-BE49-F238E27FC236}">
                <a16:creationId xmlns:a16="http://schemas.microsoft.com/office/drawing/2014/main" id="{116C0344-2BBB-4D34-A509-DD09931AE41D}"/>
              </a:ext>
            </a:extLst>
          </p:cNvPr>
          <p:cNvGraphicFramePr>
            <a:graphicFrameLocks noGrp="1"/>
          </p:cNvGraphicFramePr>
          <p:nvPr>
            <p:extLst>
              <p:ext uri="{D42A27DB-BD31-4B8C-83A1-F6EECF244321}">
                <p14:modId xmlns:p14="http://schemas.microsoft.com/office/powerpoint/2010/main" val="1867820091"/>
              </p:ext>
            </p:extLst>
          </p:nvPr>
        </p:nvGraphicFramePr>
        <p:xfrm>
          <a:off x="-230522" y="1608176"/>
          <a:ext cx="4500888" cy="989548"/>
        </p:xfrm>
        <a:graphic>
          <a:graphicData uri="http://schemas.openxmlformats.org/drawingml/2006/table">
            <a:tbl>
              <a:tblPr firstRow="1" firstCol="1" bandRow="1">
                <a:tableStyleId>{5940675A-B579-460E-94D1-54222C63F5DA}</a:tableStyleId>
              </a:tblPr>
              <a:tblGrid>
                <a:gridCol w="363064">
                  <a:extLst>
                    <a:ext uri="{9D8B030D-6E8A-4147-A177-3AD203B41FA5}">
                      <a16:colId xmlns:a16="http://schemas.microsoft.com/office/drawing/2014/main" val="1745546137"/>
                    </a:ext>
                  </a:extLst>
                </a:gridCol>
                <a:gridCol w="4137824">
                  <a:extLst>
                    <a:ext uri="{9D8B030D-6E8A-4147-A177-3AD203B41FA5}">
                      <a16:colId xmlns:a16="http://schemas.microsoft.com/office/drawing/2014/main" val="2058330705"/>
                    </a:ext>
                  </a:extLst>
                </a:gridCol>
              </a:tblGrid>
              <a:tr h="179748">
                <a:tc>
                  <a:txBody>
                    <a:bodyPr/>
                    <a:lstStyle/>
                    <a:p>
                      <a:pPr marL="285750" marR="0" lvl="0" indent="-285750" algn="l" defTabSz="302545" rtl="0" eaLnBrk="1" latinLnBrk="0" hangingPunct="1">
                        <a:spcBef>
                          <a:spcPts val="0"/>
                        </a:spcBef>
                        <a:spcAft>
                          <a:spcPts val="199"/>
                        </a:spcAft>
                        <a:buClr>
                          <a:srgbClr val="0076CE"/>
                        </a:buClr>
                        <a:buFont typeface="Wingdings" panose="05000000000000000000" pitchFamily="2" charset="2"/>
                        <a:buChar char="ü"/>
                        <a:defRPr/>
                      </a:pPr>
                      <a:endParaRPr lang="en-US" sz="1100" b="1" kern="0" dirty="0">
                        <a:solidFill>
                          <a:schemeClr val="bg2"/>
                        </a:solidFill>
                        <a:latin typeface="+mn-lt"/>
                        <a:ea typeface="+mn-ea"/>
                        <a:cs typeface="Segoe UI Semibold" panose="020B0702040204020203" pitchFamily="34" charset="0"/>
                      </a:endParaRPr>
                    </a:p>
                  </a:txBody>
                  <a:tcPr marL="60512" marR="60512" marT="30256" marB="30256" anchor="ctr">
                    <a:lnL w="6350" cap="flat" cmpd="sng" algn="ctr">
                      <a:noFill/>
                      <a:prstDash val="solid"/>
                      <a:round/>
                      <a:headEnd type="none" w="med" len="med"/>
                      <a:tailEnd type="none" w="med" len="med"/>
                    </a:lnL>
                    <a:lnR w="28575"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spcBef>
                          <a:spcPts val="0"/>
                        </a:spcBef>
                        <a:spcAft>
                          <a:spcPts val="0"/>
                        </a:spcAft>
                        <a:buFont typeface="Symbol" pitchFamily="2" charset="2"/>
                        <a:buNone/>
                      </a:pPr>
                      <a:r>
                        <a:rPr lang="en-US" sz="900" b="0" dirty="0">
                          <a:solidFill>
                            <a:schemeClr val="bg2"/>
                          </a:solidFill>
                          <a:effectLst/>
                        </a:rPr>
                        <a:t>PowerStore, PowerScale and APEX DSS customers or purchasers</a:t>
                      </a:r>
                    </a:p>
                  </a:txBody>
                  <a:tcPr marL="60512" marR="60512" marT="30256" marB="30256" anchor="ctr">
                    <a:lnL w="2857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2">
                          <a:lumMod val="75000"/>
                        </a:schemeClr>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0449184"/>
                  </a:ext>
                </a:extLst>
              </a:tr>
              <a:tr h="142280">
                <a:tc>
                  <a:txBody>
                    <a:bodyPr/>
                    <a:lstStyle/>
                    <a:p>
                      <a:pPr marL="285750" marR="0" lvl="0" indent="-285750" algn="l" defTabSz="302545" rtl="0" eaLnBrk="1" latinLnBrk="0" hangingPunct="1">
                        <a:spcBef>
                          <a:spcPts val="0"/>
                        </a:spcBef>
                        <a:spcAft>
                          <a:spcPts val="199"/>
                        </a:spcAft>
                        <a:buClr>
                          <a:srgbClr val="0076CE"/>
                        </a:buClr>
                        <a:buFont typeface="Wingdings" panose="05000000000000000000" pitchFamily="2" charset="2"/>
                        <a:buChar char="ü"/>
                        <a:defRPr/>
                      </a:pPr>
                      <a:endParaRPr lang="en-US" sz="1100" b="1" kern="0">
                        <a:solidFill>
                          <a:schemeClr val="bg2"/>
                        </a:solidFill>
                        <a:latin typeface="+mn-lt"/>
                        <a:ea typeface="+mn-ea"/>
                        <a:cs typeface="Segoe UI Semibold" panose="020B0702040204020203" pitchFamily="34" charset="0"/>
                      </a:endParaRPr>
                    </a:p>
                  </a:txBody>
                  <a:tcPr marL="60512" marR="60512" marT="30256" marB="30256" anchor="ctr">
                    <a:lnL w="6350" cap="flat" cmpd="sng" algn="ctr">
                      <a:noFill/>
                      <a:prstDash val="solid"/>
                      <a:round/>
                      <a:headEnd type="none" w="med" len="med"/>
                      <a:tailEnd type="none" w="med" len="med"/>
                    </a:lnL>
                    <a:lnR w="28575"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05765" rtl="0" eaLnBrk="1" latinLnBrk="0" hangingPunct="1">
                        <a:spcBef>
                          <a:spcPts val="0"/>
                        </a:spcBef>
                        <a:spcAft>
                          <a:spcPts val="0"/>
                        </a:spcAft>
                        <a:buFont typeface="Symbol" pitchFamily="2" charset="2"/>
                        <a:buNone/>
                      </a:pPr>
                      <a:r>
                        <a:rPr lang="en-US" sz="900" b="0" kern="1200" dirty="0">
                          <a:solidFill>
                            <a:schemeClr val="bg2"/>
                          </a:solidFill>
                          <a:effectLst/>
                          <a:latin typeface="+mn-lt"/>
                          <a:ea typeface="+mn-ea"/>
                          <a:cs typeface="+mn-cs"/>
                        </a:rPr>
                        <a:t>Focused on reducing operational costs and manual processes</a:t>
                      </a:r>
                    </a:p>
                  </a:txBody>
                  <a:tcPr marL="60512" marR="60512" marT="30256" marB="30256" anchor="ctr">
                    <a:lnL w="2857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2">
                          <a:lumMod val="75000"/>
                        </a:schemeClr>
                      </a:solidFill>
                      <a:prstDash val="dash"/>
                      <a:round/>
                      <a:headEnd type="none" w="med" len="med"/>
                      <a:tailEnd type="none" w="med" len="med"/>
                    </a:lnT>
                    <a:lnB w="6350" cap="flat" cmpd="sng" algn="ctr">
                      <a:solidFill>
                        <a:schemeClr val="tx2">
                          <a:lumMod val="75000"/>
                        </a:schemeClr>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5281318"/>
                  </a:ext>
                </a:extLst>
              </a:tr>
              <a:tr h="0">
                <a:tc>
                  <a:txBody>
                    <a:bodyPr/>
                    <a:lstStyle/>
                    <a:p>
                      <a:pPr marL="285750" marR="0" lvl="0" indent="-285750" algn="l" defTabSz="302545" rtl="0" eaLnBrk="1" latinLnBrk="0" hangingPunct="1">
                        <a:spcBef>
                          <a:spcPts val="0"/>
                        </a:spcBef>
                        <a:spcAft>
                          <a:spcPts val="199"/>
                        </a:spcAft>
                        <a:buClr>
                          <a:srgbClr val="0076CE"/>
                        </a:buClr>
                        <a:buFont typeface="Wingdings" panose="05000000000000000000" pitchFamily="2" charset="2"/>
                        <a:buChar char="ü"/>
                        <a:defRPr/>
                      </a:pPr>
                      <a:endParaRPr lang="en-US" sz="1100" b="1" kern="0" dirty="0">
                        <a:solidFill>
                          <a:schemeClr val="bg2"/>
                        </a:solidFill>
                        <a:latin typeface="+mn-lt"/>
                        <a:ea typeface="+mn-ea"/>
                        <a:cs typeface="Segoe UI Semibold" panose="020B0702040204020203" pitchFamily="34" charset="0"/>
                      </a:endParaRPr>
                    </a:p>
                  </a:txBody>
                  <a:tcPr marL="60512" marR="60512" marT="30256" marB="30256" anchor="ctr">
                    <a:lnL w="6350" cap="flat" cmpd="sng" algn="ctr">
                      <a:noFill/>
                      <a:prstDash val="solid"/>
                      <a:round/>
                      <a:headEnd type="none" w="med" len="med"/>
                      <a:tailEnd type="none" w="med" len="med"/>
                    </a:lnL>
                    <a:lnR w="28575"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05765" rtl="0" eaLnBrk="1" fontAlgn="auto" latinLnBrk="0" hangingPunct="1">
                        <a:lnSpc>
                          <a:spcPct val="100000"/>
                        </a:lnSpc>
                        <a:spcBef>
                          <a:spcPts val="0"/>
                        </a:spcBef>
                        <a:spcAft>
                          <a:spcPts val="0"/>
                        </a:spcAft>
                        <a:buClrTx/>
                        <a:buSzTx/>
                        <a:buFont typeface="Symbol" pitchFamily="2" charset="2"/>
                        <a:buNone/>
                        <a:tabLst/>
                        <a:defRPr/>
                      </a:pPr>
                      <a:r>
                        <a:rPr lang="en-US" sz="900" b="0" kern="1200" dirty="0">
                          <a:solidFill>
                            <a:schemeClr val="bg2"/>
                          </a:solidFill>
                          <a:effectLst/>
                          <a:latin typeface="+mn-lt"/>
                          <a:ea typeface="+mn-ea"/>
                          <a:cs typeface="+mn-cs"/>
                        </a:rPr>
                        <a:t>Interested in automation investments but lack the necessary vision and skillsets</a:t>
                      </a:r>
                    </a:p>
                  </a:txBody>
                  <a:tcPr marL="60512" marR="60512" marT="30256" marB="30256" anchor="ctr">
                    <a:lnL w="2857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2">
                          <a:lumMod val="75000"/>
                        </a:schemeClr>
                      </a:solidFill>
                      <a:prstDash val="dash"/>
                      <a:round/>
                      <a:headEnd type="none" w="med" len="med"/>
                      <a:tailEnd type="none" w="med" len="med"/>
                    </a:lnT>
                    <a:lnB w="6350" cap="flat" cmpd="sng" algn="ctr">
                      <a:solidFill>
                        <a:schemeClr val="tx2">
                          <a:lumMod val="75000"/>
                        </a:schemeClr>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306696"/>
                  </a:ext>
                </a:extLst>
              </a:tr>
              <a:tr h="305092">
                <a:tc>
                  <a:txBody>
                    <a:bodyPr/>
                    <a:lstStyle/>
                    <a:p>
                      <a:pPr marL="0" marR="0" lvl="0" indent="0" algn="l" defTabSz="302545" rtl="0" eaLnBrk="1" latinLnBrk="0" hangingPunct="1">
                        <a:spcBef>
                          <a:spcPts val="0"/>
                        </a:spcBef>
                        <a:spcAft>
                          <a:spcPts val="199"/>
                        </a:spcAft>
                        <a:buClr>
                          <a:srgbClr val="0076CE"/>
                        </a:buClr>
                        <a:buFont typeface="Wingdings" panose="05000000000000000000" pitchFamily="2" charset="2"/>
                        <a:buNone/>
                        <a:defRPr/>
                      </a:pPr>
                      <a:endParaRPr lang="en-US" sz="1100" b="1" kern="0" dirty="0">
                        <a:solidFill>
                          <a:schemeClr val="bg2"/>
                        </a:solidFill>
                        <a:latin typeface="+mn-lt"/>
                        <a:ea typeface="+mn-ea"/>
                        <a:cs typeface="Segoe UI Semibold" panose="020B0702040204020203" pitchFamily="34" charset="0"/>
                      </a:endParaRPr>
                    </a:p>
                  </a:txBody>
                  <a:tcPr marL="60512" marR="60512" marT="30256" marB="30256" anchor="ctr">
                    <a:lnL w="6350" cap="flat" cmpd="sng" algn="ctr">
                      <a:noFill/>
                      <a:prstDash val="solid"/>
                      <a:round/>
                      <a:headEnd type="none" w="med" len="med"/>
                      <a:tailEnd type="none" w="med" len="med"/>
                    </a:lnL>
                    <a:lnR w="28575"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05765" rtl="0" eaLnBrk="1" fontAlgn="auto" latinLnBrk="0" hangingPunct="1">
                        <a:lnSpc>
                          <a:spcPct val="100000"/>
                        </a:lnSpc>
                        <a:spcBef>
                          <a:spcPts val="0"/>
                        </a:spcBef>
                        <a:spcAft>
                          <a:spcPts val="0"/>
                        </a:spcAft>
                        <a:buClrTx/>
                        <a:buSzTx/>
                        <a:buFont typeface="Symbol" pitchFamily="2" charset="2"/>
                        <a:buNone/>
                        <a:tabLst/>
                        <a:defRPr/>
                      </a:pPr>
                      <a:r>
                        <a:rPr lang="en-US" sz="900" b="0" kern="1200" dirty="0">
                          <a:solidFill>
                            <a:schemeClr val="bg2"/>
                          </a:solidFill>
                          <a:effectLst/>
                          <a:latin typeface="+mn-lt"/>
                          <a:ea typeface="+mn-ea"/>
                          <a:cs typeface="+mn-cs"/>
                        </a:rPr>
                        <a:t>Early adopters of cloud technologies</a:t>
                      </a:r>
                    </a:p>
                  </a:txBody>
                  <a:tcPr marL="60512" marR="60512" marT="30256" marB="30256" anchor="ctr">
                    <a:lnL w="2857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2">
                          <a:lumMod val="75000"/>
                        </a:schemeClr>
                      </a:solid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3390168"/>
                  </a:ext>
                </a:extLst>
              </a:tr>
            </a:tbl>
          </a:graphicData>
        </a:graphic>
      </p:graphicFrame>
      <p:sp>
        <p:nvSpPr>
          <p:cNvPr id="186" name="TextBox 185">
            <a:extLst>
              <a:ext uri="{FF2B5EF4-FFF2-40B4-BE49-F238E27FC236}">
                <a16:creationId xmlns:a16="http://schemas.microsoft.com/office/drawing/2014/main" id="{A03CCD5E-FB66-48F2-ACB7-A5FC56AC7B34}"/>
              </a:ext>
            </a:extLst>
          </p:cNvPr>
          <p:cNvSpPr txBox="1"/>
          <p:nvPr/>
        </p:nvSpPr>
        <p:spPr>
          <a:xfrm>
            <a:off x="3151870" y="3564950"/>
            <a:ext cx="1156117" cy="307777"/>
          </a:xfrm>
          <a:prstGeom prst="rect">
            <a:avLst/>
          </a:prstGeom>
          <a:noFill/>
        </p:spPr>
        <p:txBody>
          <a:bodyPr wrap="square" rtlCol="0">
            <a:spAutoFit/>
          </a:bodyPr>
          <a:lstStyle/>
          <a:p>
            <a:pPr algn="ctr"/>
            <a:r>
              <a:rPr lang="en-US" sz="700" b="1" dirty="0">
                <a:solidFill>
                  <a:srgbClr val="0076CE"/>
                </a:solidFill>
              </a:rPr>
              <a:t>Developer or </a:t>
            </a:r>
          </a:p>
          <a:p>
            <a:pPr algn="ctr"/>
            <a:r>
              <a:rPr lang="en-US" sz="700" b="1" dirty="0">
                <a:solidFill>
                  <a:srgbClr val="0076CE"/>
                </a:solidFill>
              </a:rPr>
              <a:t>Data Scientist</a:t>
            </a:r>
          </a:p>
        </p:txBody>
      </p:sp>
      <p:sp>
        <p:nvSpPr>
          <p:cNvPr id="4" name="Rectangle 3">
            <a:extLst>
              <a:ext uri="{FF2B5EF4-FFF2-40B4-BE49-F238E27FC236}">
                <a16:creationId xmlns:a16="http://schemas.microsoft.com/office/drawing/2014/main" id="{4AAE7F7D-6950-40E8-8DC7-5BD1796B220D}"/>
              </a:ext>
            </a:extLst>
          </p:cNvPr>
          <p:cNvSpPr/>
          <p:nvPr/>
        </p:nvSpPr>
        <p:spPr>
          <a:xfrm>
            <a:off x="102902" y="843812"/>
            <a:ext cx="4377271" cy="526106"/>
          </a:xfrm>
          <a:prstGeom prst="rect">
            <a:avLst/>
          </a:prstGeom>
        </p:spPr>
        <p:txBody>
          <a:bodyPr wrap="square">
            <a:spAutoFit/>
          </a:bodyPr>
          <a:lstStyle/>
          <a:p>
            <a:pPr>
              <a:lnSpc>
                <a:spcPct val="107000"/>
              </a:lnSpc>
              <a:spcAft>
                <a:spcPts val="800"/>
              </a:spcAft>
            </a:pPr>
            <a:r>
              <a:rPr lang="en-US" sz="900" dirty="0">
                <a:solidFill>
                  <a:schemeClr val="bg2"/>
                </a:solidFill>
                <a:latin typeface="Arial" panose="020B0604020202020204" pitchFamily="34" charset="0"/>
                <a:ea typeface="DengXian" panose="02010600030101010101" pitchFamily="2" charset="-122"/>
                <a:cs typeface="Times New Roman" panose="02020603050405020304" pitchFamily="18" charset="0"/>
              </a:rPr>
              <a:t>An </a:t>
            </a:r>
            <a:r>
              <a:rPr lang="en-US" sz="900" u="sng" dirty="0">
                <a:solidFill>
                  <a:srgbClr val="FF0000"/>
                </a:solidFill>
                <a:latin typeface="Arial" panose="020B0604020202020204" pitchFamily="34" charset="0"/>
                <a:ea typeface="DengXian" panose="02010600030101010101" pitchFamily="2" charset="-122"/>
                <a:cs typeface="Times New Roman" panose="02020603050405020304" pitchFamily="18" charset="0"/>
                <a:hlinkClick r:id="rId8"/>
              </a:rPr>
              <a:t>Outcome Accelerator</a:t>
            </a:r>
            <a:r>
              <a:rPr lang="en-US" sz="900" dirty="0">
                <a:solidFill>
                  <a:srgbClr val="FF0000"/>
                </a:solidFill>
                <a:latin typeface="Arial" panose="020B0604020202020204" pitchFamily="34" charset="0"/>
                <a:ea typeface="DengXian" panose="02010600030101010101" pitchFamily="2" charset="-122"/>
                <a:cs typeface="Times New Roman" panose="02020603050405020304" pitchFamily="18" charset="0"/>
              </a:rPr>
              <a:t> </a:t>
            </a:r>
            <a:r>
              <a:rPr lang="en-US" sz="900" dirty="0">
                <a:solidFill>
                  <a:schemeClr val="bg2"/>
                </a:solidFill>
                <a:latin typeface="+mj-lt"/>
                <a:ea typeface="DengXian" panose="02010600030101010101" pitchFamily="2" charset="-122"/>
                <a:cs typeface="Times New Roman" panose="02020603050405020304" pitchFamily="18" charset="0"/>
              </a:rPr>
              <a:t>is not an individual service offering but a collection of services capabilities to target key customer outcomes. Outcome Accelerators are designed to streamline the custom services sales process to accelerate quoting. </a:t>
            </a:r>
            <a:endParaRPr lang="en-US" sz="900" dirty="0">
              <a:solidFill>
                <a:schemeClr val="bg2"/>
              </a:solidFill>
              <a:effectLst/>
              <a:latin typeface="+mj-lt"/>
              <a:ea typeface="DengXian" panose="02010600030101010101" pitchFamily="2" charset="-122"/>
              <a:cs typeface="Times New Roman" panose="02020603050405020304" pitchFamily="18" charset="0"/>
            </a:endParaRPr>
          </a:p>
        </p:txBody>
      </p:sp>
      <p:sp>
        <p:nvSpPr>
          <p:cNvPr id="187" name="Rectangle 23">
            <a:extLst>
              <a:ext uri="{FF2B5EF4-FFF2-40B4-BE49-F238E27FC236}">
                <a16:creationId xmlns:a16="http://schemas.microsoft.com/office/drawing/2014/main" id="{F97F6D86-A4B1-44C7-926D-3A42DE20093A}"/>
              </a:ext>
            </a:extLst>
          </p:cNvPr>
          <p:cNvSpPr/>
          <p:nvPr/>
        </p:nvSpPr>
        <p:spPr>
          <a:xfrm flipH="1">
            <a:off x="116480" y="603931"/>
            <a:ext cx="4232449" cy="256032"/>
          </a:xfrm>
          <a:prstGeom prst="roundRect">
            <a:avLst>
              <a:gd name="adj" fmla="val 50000"/>
            </a:avLst>
          </a:prstGeom>
          <a:solidFill>
            <a:schemeClr val="accent1">
              <a:lumMod val="60000"/>
              <a:lumOff val="40000"/>
            </a:schemeClr>
          </a:solidFill>
          <a:ln w="57150">
            <a:noFill/>
          </a:ln>
          <a:effectLst/>
        </p:spPr>
        <p:style>
          <a:lnRef idx="1">
            <a:schemeClr val="accent1"/>
          </a:lnRef>
          <a:fillRef idx="3">
            <a:schemeClr val="accent1"/>
          </a:fillRef>
          <a:effectRef idx="2">
            <a:schemeClr val="accent1"/>
          </a:effectRef>
          <a:fontRef idx="minor">
            <a:schemeClr val="lt1"/>
          </a:fontRef>
        </p:style>
        <p:txBody>
          <a:bodyPr lIns="91440" rtlCol="0" anchor="ctr"/>
          <a:lstStyle>
            <a:defPPr>
              <a:defRPr lang="en-US"/>
            </a:defPPr>
            <a:lvl1pPr marL="0" algn="l" defTabSz="816186" rtl="0" eaLnBrk="1" latinLnBrk="0" hangingPunct="1">
              <a:defRPr sz="1607" kern="1200">
                <a:solidFill>
                  <a:schemeClr val="tx1"/>
                </a:solidFill>
                <a:latin typeface="+mn-lt"/>
                <a:ea typeface="+mn-ea"/>
                <a:cs typeface="+mn-cs"/>
              </a:defRPr>
            </a:lvl1pPr>
            <a:lvl2pPr marL="408093" algn="l" defTabSz="816186" rtl="0" eaLnBrk="1" latinLnBrk="0" hangingPunct="1">
              <a:defRPr sz="1607" kern="1200">
                <a:solidFill>
                  <a:schemeClr val="tx1"/>
                </a:solidFill>
                <a:latin typeface="+mn-lt"/>
                <a:ea typeface="+mn-ea"/>
                <a:cs typeface="+mn-cs"/>
              </a:defRPr>
            </a:lvl2pPr>
            <a:lvl3pPr marL="816186" algn="l" defTabSz="816186" rtl="0" eaLnBrk="1" latinLnBrk="0" hangingPunct="1">
              <a:defRPr sz="1607" kern="1200">
                <a:solidFill>
                  <a:schemeClr val="tx1"/>
                </a:solidFill>
                <a:latin typeface="+mn-lt"/>
                <a:ea typeface="+mn-ea"/>
                <a:cs typeface="+mn-cs"/>
              </a:defRPr>
            </a:lvl3pPr>
            <a:lvl4pPr marL="1224280" algn="l" defTabSz="816186" rtl="0" eaLnBrk="1" latinLnBrk="0" hangingPunct="1">
              <a:defRPr sz="1607" kern="1200">
                <a:solidFill>
                  <a:schemeClr val="tx1"/>
                </a:solidFill>
                <a:latin typeface="+mn-lt"/>
                <a:ea typeface="+mn-ea"/>
                <a:cs typeface="+mn-cs"/>
              </a:defRPr>
            </a:lvl4pPr>
            <a:lvl5pPr marL="1632374" algn="l" defTabSz="816186" rtl="0" eaLnBrk="1" latinLnBrk="0" hangingPunct="1">
              <a:defRPr sz="1607" kern="1200">
                <a:solidFill>
                  <a:schemeClr val="tx1"/>
                </a:solidFill>
                <a:latin typeface="+mn-lt"/>
                <a:ea typeface="+mn-ea"/>
                <a:cs typeface="+mn-cs"/>
              </a:defRPr>
            </a:lvl5pPr>
            <a:lvl6pPr marL="2040467" algn="l" defTabSz="816186" rtl="0" eaLnBrk="1" latinLnBrk="0" hangingPunct="1">
              <a:defRPr sz="1607" kern="1200">
                <a:solidFill>
                  <a:schemeClr val="tx1"/>
                </a:solidFill>
                <a:latin typeface="+mn-lt"/>
                <a:ea typeface="+mn-ea"/>
                <a:cs typeface="+mn-cs"/>
              </a:defRPr>
            </a:lvl6pPr>
            <a:lvl7pPr marL="2448560" algn="l" defTabSz="816186" rtl="0" eaLnBrk="1" latinLnBrk="0" hangingPunct="1">
              <a:defRPr sz="1607" kern="1200">
                <a:solidFill>
                  <a:schemeClr val="tx1"/>
                </a:solidFill>
                <a:latin typeface="+mn-lt"/>
                <a:ea typeface="+mn-ea"/>
                <a:cs typeface="+mn-cs"/>
              </a:defRPr>
            </a:lvl7pPr>
            <a:lvl8pPr marL="2856654" algn="l" defTabSz="816186" rtl="0" eaLnBrk="1" latinLnBrk="0" hangingPunct="1">
              <a:defRPr sz="1607" kern="1200">
                <a:solidFill>
                  <a:schemeClr val="tx1"/>
                </a:solidFill>
                <a:latin typeface="+mn-lt"/>
                <a:ea typeface="+mn-ea"/>
                <a:cs typeface="+mn-cs"/>
              </a:defRPr>
            </a:lvl8pPr>
            <a:lvl9pPr marL="3264747" algn="l" defTabSz="816186" rtl="0" eaLnBrk="1" latinLnBrk="0" hangingPunct="1">
              <a:defRPr sz="1607" kern="1200">
                <a:solidFill>
                  <a:schemeClr val="tx1"/>
                </a:solidFill>
                <a:latin typeface="+mn-lt"/>
                <a:ea typeface="+mn-ea"/>
                <a:cs typeface="+mn-cs"/>
              </a:defRPr>
            </a:lvl9pPr>
          </a:lstStyle>
          <a:p>
            <a:pPr defTabSz="674179">
              <a:spcAft>
                <a:spcPts val="110"/>
              </a:spcAft>
              <a:defRPr/>
            </a:pPr>
            <a:r>
              <a:rPr lang="en-US" sz="900" b="1" kern="0" dirty="0">
                <a:solidFill>
                  <a:schemeClr val="tx2"/>
                </a:solidFill>
                <a:cs typeface="Segoe UI Semibold" panose="020B0702040204020203" pitchFamily="34" charset="0"/>
              </a:rPr>
              <a:t>What is an Outcome Accelerator?</a:t>
            </a:r>
            <a:endParaRPr lang="en-US" sz="900" b="1" dirty="0">
              <a:solidFill>
                <a:schemeClr val="tx2"/>
              </a:solidFill>
            </a:endParaRPr>
          </a:p>
        </p:txBody>
      </p:sp>
    </p:spTree>
    <p:extLst>
      <p:ext uri="{BB962C8B-B14F-4D97-AF65-F5344CB8AC3E}">
        <p14:creationId xmlns:p14="http://schemas.microsoft.com/office/powerpoint/2010/main" val="1637454059"/>
      </p:ext>
    </p:extLst>
  </p:cSld>
  <p:clrMapOvr>
    <a:masterClrMapping/>
  </p:clrMapOvr>
</p:sld>
</file>

<file path=ppt/theme/theme1.xml><?xml version="1.0" encoding="utf-8"?>
<a:theme xmlns:a="http://schemas.openxmlformats.org/drawingml/2006/main" name="2021 Dell Tech template">
  <a:themeElements>
    <a:clrScheme name="Dell New VID">
      <a:dk1>
        <a:srgbClr val="444444"/>
      </a:dk1>
      <a:lt1>
        <a:srgbClr val="0076CE"/>
      </a:lt1>
      <a:dk2>
        <a:srgbClr val="FFFFFF"/>
      </a:dk2>
      <a:lt2>
        <a:srgbClr val="000000"/>
      </a:lt2>
      <a:accent1>
        <a:srgbClr val="00447C"/>
      </a:accent1>
      <a:accent2>
        <a:srgbClr val="6EA204"/>
      </a:accent2>
      <a:accent3>
        <a:srgbClr val="F2AF00"/>
      </a:accent3>
      <a:accent4>
        <a:srgbClr val="EE6411"/>
      </a:accent4>
      <a:accent5>
        <a:srgbClr val="CE1126"/>
      </a:accent5>
      <a:accent6>
        <a:srgbClr val="41B6E6"/>
      </a:accent6>
      <a:hlink>
        <a:srgbClr val="0076CE"/>
      </a:hlink>
      <a:folHlink>
        <a:srgbClr val="6E2585"/>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2700">
          <a:solidFill>
            <a:schemeClr val="bg2"/>
          </a:solidFill>
        </a:ln>
      </a:spPr>
      <a:bodyPr rtlCol="0" anchor="ctr"/>
      <a:lstStyle>
        <a:defPPr algn="ctr">
          <a:defRPr sz="1200" dirty="0" smtClean="0">
            <a:solidFill>
              <a:schemeClr val="bg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ctr">
          <a:defRPr sz="1800" dirty="0" smtClean="0"/>
        </a:defPPr>
      </a:lstStyle>
    </a:txDef>
  </a:objectDefaults>
  <a:extraClrSchemeLst/>
  <a:extLst>
    <a:ext uri="{05A4C25C-085E-4340-85A3-A5531E510DB2}">
      <thm15:themeFamily xmlns:thm15="http://schemas.microsoft.com/office/thememl/2012/main" name="Presentation4" id="{B926F35C-BB37-4821-A4D0-CAC37258F685}" vid="{560F620D-16F1-4395-BAE6-EF7469436159}"/>
    </a:ext>
  </a:extLst>
</a:theme>
</file>

<file path=ppt/theme/theme2.xml><?xml version="1.0" encoding="utf-8"?>
<a:theme xmlns:a="http://schemas.openxmlformats.org/drawingml/2006/main" name="Office Theme">
  <a:themeElements>
    <a:clrScheme name="Dell New VID">
      <a:dk1>
        <a:srgbClr val="444444"/>
      </a:dk1>
      <a:lt1>
        <a:srgbClr val="0076CE"/>
      </a:lt1>
      <a:dk2>
        <a:srgbClr val="FFFFFF"/>
      </a:dk2>
      <a:lt2>
        <a:srgbClr val="000000"/>
      </a:lt2>
      <a:accent1>
        <a:srgbClr val="00447C"/>
      </a:accent1>
      <a:accent2>
        <a:srgbClr val="6EA204"/>
      </a:accent2>
      <a:accent3>
        <a:srgbClr val="F2AF00"/>
      </a:accent3>
      <a:accent4>
        <a:srgbClr val="EE6411"/>
      </a:accent4>
      <a:accent5>
        <a:srgbClr val="CE1126"/>
      </a:accent5>
      <a:accent6>
        <a:srgbClr val="41B6E6"/>
      </a:accent6>
      <a:hlink>
        <a:srgbClr val="0076CE"/>
      </a:hlink>
      <a:folHlink>
        <a:srgbClr val="6E2585"/>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Dell New VID">
      <a:dk1>
        <a:srgbClr val="444444"/>
      </a:dk1>
      <a:lt1>
        <a:srgbClr val="0076CE"/>
      </a:lt1>
      <a:dk2>
        <a:srgbClr val="FFFFFF"/>
      </a:dk2>
      <a:lt2>
        <a:srgbClr val="000000"/>
      </a:lt2>
      <a:accent1>
        <a:srgbClr val="00447C"/>
      </a:accent1>
      <a:accent2>
        <a:srgbClr val="6EA204"/>
      </a:accent2>
      <a:accent3>
        <a:srgbClr val="F2AF00"/>
      </a:accent3>
      <a:accent4>
        <a:srgbClr val="EE6411"/>
      </a:accent4>
      <a:accent5>
        <a:srgbClr val="CE1126"/>
      </a:accent5>
      <a:accent6>
        <a:srgbClr val="41B6E6"/>
      </a:accent6>
      <a:hlink>
        <a:srgbClr val="0076CE"/>
      </a:hlink>
      <a:folHlink>
        <a:srgbClr val="6E2585"/>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AFD476CB28534C818996325363A83C" ma:contentTypeVersion="22" ma:contentTypeDescription="Create a new document." ma:contentTypeScope="" ma:versionID="15d840dfbdfd062a0d5e21e732fada95">
  <xsd:schema xmlns:xsd="http://www.w3.org/2001/XMLSchema" xmlns:xs="http://www.w3.org/2001/XMLSchema" xmlns:p="http://schemas.microsoft.com/office/2006/metadata/properties" xmlns:ns1="0dde4800-184d-4f34-94f9-f13b01c872da" xmlns:ns3="0c7d1c75-889b-49eb-9f1d-185f9f1deaeb" targetNamespace="http://schemas.microsoft.com/office/2006/metadata/properties" ma:root="true" ma:fieldsID="51348417477f165fe53fd3f0eb07895e" ns1:_="" ns3:_="">
    <xsd:import namespace="0dde4800-184d-4f34-94f9-f13b01c872da"/>
    <xsd:import namespace="0c7d1c75-889b-49eb-9f1d-185f9f1deaeb"/>
    <xsd:element name="properties">
      <xsd:complexType>
        <xsd:sequence>
          <xsd:element name="documentManagement">
            <xsd:complexType>
              <xsd:all>
                <xsd:element ref="ns1:SI_x0020_Cancel" minOccurs="0"/>
                <xsd:element ref="ns1:AEMURL" minOccurs="0"/>
                <xsd:element ref="ns1:UploadUrgency" minOccurs="0"/>
                <xsd:element ref="ns1:NotesorComments" minOccurs="0"/>
                <xsd:element ref="ns1:ContentOwner" minOccurs="0"/>
                <xsd:element ref="ns1:UploadStatus" minOccurs="0"/>
                <xsd:element ref="ns1:Language" minOccurs="0"/>
                <xsd:element ref="ns1:MediaServiceMetadata" minOccurs="0"/>
                <xsd:element ref="ns1:MediaServiceFastMetadata" minOccurs="0"/>
                <xsd:element ref="ns3:SharedWithUsers" minOccurs="0"/>
                <xsd:element ref="ns3:SharedWithDetails" minOccurs="0"/>
                <xsd:element ref="ns1:MediaServiceDateTaken" minOccurs="0"/>
                <xsd:element ref="ns1:MediaServiceAutoKeyPoints" minOccurs="0"/>
                <xsd:element ref="ns1:MediaServiceKeyPoints" minOccurs="0"/>
                <xsd:element ref="ns1: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de4800-184d-4f34-94f9-f13b01c872da" elementFormDefault="qualified">
    <xsd:import namespace="http://schemas.microsoft.com/office/2006/documentManagement/types"/>
    <xsd:import namespace="http://schemas.microsoft.com/office/infopath/2007/PartnerControls"/>
    <xsd:element name="SI_x0020_Cancel" ma:index="0" nillable="true" ma:displayName="SI Cancel" ma:description="This is a temp field to mark identify what assets need to be canceled" ma:format="RadioButtons" ma:hidden="true" ma:internalName="SI_x0020_Cancel" ma:readOnly="false">
      <xsd:simpleType>
        <xsd:restriction base="dms:Choice">
          <xsd:enumeration value="Yes"/>
          <xsd:enumeration value="No"/>
          <xsd:enumeration value="Cancelation Completed"/>
        </xsd:restriction>
      </xsd:simpleType>
    </xsd:element>
    <xsd:element name="AEMURL" ma:index="3" nillable="true" ma:displayName="AEM URL" ma:description="Please provide production AEM URL to existing asset.  English URL preferred." ma:format="Dropdown" ma:internalName="AEMURL" ma:readOnly="false">
      <xsd:simpleType>
        <xsd:restriction base="dms:Text">
          <xsd:maxLength value="255"/>
        </xsd:restriction>
      </xsd:simpleType>
    </xsd:element>
    <xsd:element name="UploadUrgency" ma:index="4" nillable="true" ma:displayName="Upload Urgency" ma:default="Standard - publication within 3 days" ma:format="Dropdown" ma:internalName="UploadUrgency">
      <xsd:simpleType>
        <xsd:restriction base="dms:Choice">
          <xsd:enumeration value="Standard - publication within 3 days"/>
          <xsd:enumeration value="Urgent - publication within 24 hours"/>
          <xsd:enumeration value="Very Urgent - same day publication required"/>
        </xsd:restriction>
      </xsd:simpleType>
    </xsd:element>
    <xsd:element name="NotesorComments" ma:index="5" nillable="true" ma:displayName="Notes or Comments" ma:description="Provide any additional information as needed." ma:format="Dropdown" ma:internalName="NotesorComments" ma:readOnly="false">
      <xsd:simpleType>
        <xsd:restriction base="dms:Note"/>
      </xsd:simpleType>
    </xsd:element>
    <xsd:element name="ContentOwner" ma:index="6" nillable="true" ma:displayName="Content Owner" ma:format="Dropdown" ma:list="UserInfo" ma:SearchPeopleOnly="false" ma:SharePointGroup="0" ma:internalName="Content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UploadStatus" ma:index="7" nillable="true" ma:displayName="Upload Status" ma:default="1. New Request" ma:format="Dropdown" ma:internalName="UploadStatus">
      <xsd:simpleType>
        <xsd:restriction base="dms:Choice">
          <xsd:enumeration value="1. New Request"/>
          <xsd:enumeration value="2. Additional Information Required"/>
          <xsd:enumeration value="3. Ready to Upload"/>
          <xsd:enumeration value="4. Pending KC Update"/>
          <xsd:enumeration value="Upload Complete - Published live"/>
        </xsd:restriction>
      </xsd:simpleType>
    </xsd:element>
    <xsd:element name="Language" ma:index="8" nillable="true" ma:displayName="Language" ma:description="Please indicate the language of the asset" ma:format="Dropdown" ma:internalName="Language">
      <xsd:simpleType>
        <xsd:restriction base="dms:Choice">
          <xsd:enumeration value="English (EN)"/>
          <xsd:enumeration value="German (DE)"/>
          <xsd:enumeration value="ES-EMEA"/>
          <xsd:enumeration value="ES-XL"/>
          <xsd:enumeration value="French (FR)"/>
          <xsd:enumeration value="Dutch (NL)"/>
          <xsd:enumeration value="Italian (IT)"/>
          <xsd:enumeration value="Japanese (JP)"/>
          <xsd:enumeration value="Korean (KO)"/>
          <xsd:enumeration value="Swedish (SV-SE)"/>
          <xsd:enumeration value="Portuguese Brazil (PT-BR)"/>
          <xsd:enumeration value="RU"/>
          <xsd:enumeration value="ZN-CH"/>
        </xsd:restriction>
      </xsd:simple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true">
      <xsd:simpleType>
        <xsd:restriction base="dms:Note"/>
      </xsd:simpleType>
    </xsd:element>
    <xsd:element name="MediaLengthInSeconds" ma:index="18"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c7d1c75-889b-49eb-9f1d-185f9f1deaeb" elementFormDefault="qualified">
    <xsd:import namespace="http://schemas.microsoft.com/office/2006/documentManagement/types"/>
    <xsd:import namespace="http://schemas.microsoft.com/office/infopath/2007/PartnerControls"/>
    <xsd:element name="SharedWithUsers" ma:index="13"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hidden="true" ma:internalName="SharedWithDetail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I_x0020_Cancel xmlns="0dde4800-184d-4f34-94f9-f13b01c872da" xsi:nil="true"/>
    <NotesorComments xmlns="0dde4800-184d-4f34-94f9-f13b01c872da">Update to existing global asset</NotesorComments>
    <ContentOwner xmlns="0dde4800-184d-4f34-94f9-f13b01c872da">
      <UserInfo>
        <DisplayName>Eidelman, Josh</DisplayName>
        <AccountId>1066</AccountId>
        <AccountType/>
      </UserInfo>
    </ContentOwner>
    <Language xmlns="0dde4800-184d-4f34-94f9-f13b01c872da" xsi:nil="true"/>
    <UploadUrgency xmlns="0dde4800-184d-4f34-94f9-f13b01c872da">Urgent - publication within 24 hours</UploadUrgency>
    <AEMURL xmlns="0dde4800-184d-4f34-94f9-f13b01c872da">https://www.delltechnologies.com/asset/en-us/services/consulting/selling-competitive/cloud-experience-storage-administrator-outcome-accelerator-sc.pptx.external</AEMURL>
    <UploadStatus xmlns="0dde4800-184d-4f34-94f9-f13b01c872da">1. New Request</UploadStatus>
  </documentManagement>
</p:properties>
</file>

<file path=customXml/itemProps1.xml><?xml version="1.0" encoding="utf-8"?>
<ds:datastoreItem xmlns:ds="http://schemas.openxmlformats.org/officeDocument/2006/customXml" ds:itemID="{A7AE5DCD-D07B-4D39-B0E4-5590798AE5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de4800-184d-4f34-94f9-f13b01c872da"/>
    <ds:schemaRef ds:uri="0c7d1c75-889b-49eb-9f1d-185f9f1de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7414BE9-1CC4-483F-958E-242817B74E4B}">
  <ds:schemaRefs>
    <ds:schemaRef ds:uri="http://schemas.microsoft.com/sharepoint/v3/contenttype/forms"/>
  </ds:schemaRefs>
</ds:datastoreItem>
</file>

<file path=customXml/itemProps3.xml><?xml version="1.0" encoding="utf-8"?>
<ds:datastoreItem xmlns:ds="http://schemas.openxmlformats.org/officeDocument/2006/customXml" ds:itemID="{6C3B02A5-6A8B-4E6C-969C-022F2EAE917B}">
  <ds:schemaRefs>
    <ds:schemaRef ds:uri="http://schemas.openxmlformats.org/package/2006/metadata/core-properties"/>
    <ds:schemaRef ds:uri="http://www.w3.org/XML/1998/namespace"/>
    <ds:schemaRef ds:uri="http://purl.org/dc/terms/"/>
    <ds:schemaRef ds:uri="http://purl.org/dc/dcmitype/"/>
    <ds:schemaRef ds:uri="http://purl.org/dc/elements/1.1/"/>
    <ds:schemaRef ds:uri="http://schemas.microsoft.com/office/infopath/2007/PartnerControls"/>
    <ds:schemaRef ds:uri="0dde4800-184d-4f34-94f9-f13b01c872da"/>
    <ds:schemaRef ds:uri="http://schemas.microsoft.com/office/2006/documentManagement/types"/>
    <ds:schemaRef ds:uri="http://schemas.microsoft.com/office/2006/metadata/properties"/>
    <ds:schemaRef ds:uri="0c7d1c75-889b-49eb-9f1d-185f9f1deaeb"/>
  </ds:schemaRefs>
</ds:datastoreItem>
</file>

<file path=docProps/app.xml><?xml version="1.0" encoding="utf-8"?>
<Properties xmlns="http://schemas.openxmlformats.org/officeDocument/2006/extended-properties" xmlns:vt="http://schemas.openxmlformats.org/officeDocument/2006/docPropsVTypes">
  <Template>2021 Dell Tech template_v6</Template>
  <TotalTime>167</TotalTime>
  <Words>587</Words>
  <Application>Microsoft Office PowerPoint</Application>
  <PresentationFormat>On-screen Show (16:9)</PresentationFormat>
  <Paragraphs>107</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Museo Sans For Dell</vt:lpstr>
      <vt:lpstr>Arial</vt:lpstr>
      <vt:lpstr>Calibri</vt:lpstr>
      <vt:lpstr>Symbol</vt:lpstr>
      <vt:lpstr>Wingdings</vt:lpstr>
      <vt:lpstr>2021 Dell Tech template</vt:lpstr>
      <vt:lpstr>PowerPoint Presentation</vt:lpstr>
      <vt:lpstr>PowerPoint Presentation</vt:lpstr>
    </vt:vector>
  </TitlesOfParts>
  <Company>Dell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dc:title>
  <dc:creator>LeBlanc, Denise</dc:creator>
  <cp:lastModifiedBy>Eidelman, Josh</cp:lastModifiedBy>
  <cp:revision>8</cp:revision>
  <cp:lastPrinted>2018-09-10T14:53:10Z</cp:lastPrinted>
  <dcterms:created xsi:type="dcterms:W3CDTF">2020-12-14T20:22:52Z</dcterms:created>
  <dcterms:modified xsi:type="dcterms:W3CDTF">2021-12-03T21:30:25Z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de70ee2-0cb4-4d60-aee5-75ef2c4c8a90_Enabled">
    <vt:lpwstr>True</vt:lpwstr>
  </property>
  <property fmtid="{D5CDD505-2E9C-101B-9397-08002B2CF9AE}" pid="3" name="MSIP_Label_7de70ee2-0cb4-4d60-aee5-75ef2c4c8a90_SiteId">
    <vt:lpwstr>945c199a-83a2-4e80-9f8c-5a91be5752dd</vt:lpwstr>
  </property>
  <property fmtid="{D5CDD505-2E9C-101B-9397-08002B2CF9AE}" pid="4" name="MSIP_Label_7de70ee2-0cb4-4d60-aee5-75ef2c4c8a90_Owner">
    <vt:lpwstr>Denise.Leblanc@dell.com</vt:lpwstr>
  </property>
  <property fmtid="{D5CDD505-2E9C-101B-9397-08002B2CF9AE}" pid="5" name="MSIP_Label_7de70ee2-0cb4-4d60-aee5-75ef2c4c8a90_SetDate">
    <vt:lpwstr>2020-12-08T14:27:20.7006711Z</vt:lpwstr>
  </property>
  <property fmtid="{D5CDD505-2E9C-101B-9397-08002B2CF9AE}" pid="6" name="MSIP_Label_7de70ee2-0cb4-4d60-aee5-75ef2c4c8a90_Name">
    <vt:lpwstr>Internal Use</vt:lpwstr>
  </property>
  <property fmtid="{D5CDD505-2E9C-101B-9397-08002B2CF9AE}" pid="7" name="MSIP_Label_7de70ee2-0cb4-4d60-aee5-75ef2c4c8a90_Application">
    <vt:lpwstr>Microsoft Azure Information Protection</vt:lpwstr>
  </property>
  <property fmtid="{D5CDD505-2E9C-101B-9397-08002B2CF9AE}" pid="8" name="MSIP_Label_7de70ee2-0cb4-4d60-aee5-75ef2c4c8a90_ActionId">
    <vt:lpwstr>493a9c59-0ea0-4b21-bc93-02385592a54b</vt:lpwstr>
  </property>
  <property fmtid="{D5CDD505-2E9C-101B-9397-08002B2CF9AE}" pid="9" name="MSIP_Label_7de70ee2-0cb4-4d60-aee5-75ef2c4c8a90_Extended_MSFT_Method">
    <vt:lpwstr>Manual</vt:lpwstr>
  </property>
  <property fmtid="{D5CDD505-2E9C-101B-9397-08002B2CF9AE}" pid="10" name="MSIP_Label_da6fab74-d5af-4af7-a9a4-78d84655a626_Enabled">
    <vt:lpwstr>True</vt:lpwstr>
  </property>
  <property fmtid="{D5CDD505-2E9C-101B-9397-08002B2CF9AE}" pid="11" name="MSIP_Label_da6fab74-d5af-4af7-a9a4-78d84655a626_SiteId">
    <vt:lpwstr>945c199a-83a2-4e80-9f8c-5a91be5752dd</vt:lpwstr>
  </property>
  <property fmtid="{D5CDD505-2E9C-101B-9397-08002B2CF9AE}" pid="12" name="MSIP_Label_da6fab74-d5af-4af7-a9a4-78d84655a626_Owner">
    <vt:lpwstr>Denise.Leblanc@dell.com</vt:lpwstr>
  </property>
  <property fmtid="{D5CDD505-2E9C-101B-9397-08002B2CF9AE}" pid="13" name="MSIP_Label_da6fab74-d5af-4af7-a9a4-78d84655a626_SetDate">
    <vt:lpwstr>2020-12-08T14:27:20.7006711Z</vt:lpwstr>
  </property>
  <property fmtid="{D5CDD505-2E9C-101B-9397-08002B2CF9AE}" pid="14" name="MSIP_Label_da6fab74-d5af-4af7-a9a4-78d84655a626_Name">
    <vt:lpwstr>Visual Marking</vt:lpwstr>
  </property>
  <property fmtid="{D5CDD505-2E9C-101B-9397-08002B2CF9AE}" pid="15" name="MSIP_Label_da6fab74-d5af-4af7-a9a4-78d84655a626_Application">
    <vt:lpwstr>Microsoft Azure Information Protection</vt:lpwstr>
  </property>
  <property fmtid="{D5CDD505-2E9C-101B-9397-08002B2CF9AE}" pid="16" name="MSIP_Label_da6fab74-d5af-4af7-a9a4-78d84655a626_ActionId">
    <vt:lpwstr>493a9c59-0ea0-4b21-bc93-02385592a54b</vt:lpwstr>
  </property>
  <property fmtid="{D5CDD505-2E9C-101B-9397-08002B2CF9AE}" pid="17" name="MSIP_Label_da6fab74-d5af-4af7-a9a4-78d84655a626_Parent">
    <vt:lpwstr>7de70ee2-0cb4-4d60-aee5-75ef2c4c8a90</vt:lpwstr>
  </property>
  <property fmtid="{D5CDD505-2E9C-101B-9397-08002B2CF9AE}" pid="18" name="MSIP_Label_da6fab74-d5af-4af7-a9a4-78d84655a626_Extended_MSFT_Method">
    <vt:lpwstr>Manual</vt:lpwstr>
  </property>
  <property fmtid="{D5CDD505-2E9C-101B-9397-08002B2CF9AE}" pid="19" name="aiplabel">
    <vt:lpwstr>Internal Use Visual Marking</vt:lpwstr>
  </property>
  <property fmtid="{D5CDD505-2E9C-101B-9397-08002B2CF9AE}" pid="20" name="ContentTypeId">
    <vt:lpwstr>0x010100B0AFD476CB28534C818996325363A83C</vt:lpwstr>
  </property>
</Properties>
</file>