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1239C-7C95-42FE-AF2F-CCE5790F2B2B}" v="3" dt="2023-02-08T15:48:3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Marek" userId="f17bfef3-773f-4135-abf1-210f803851a8" providerId="ADAL" clId="{1241239C-7C95-42FE-AF2F-CCE5790F2B2B}"/>
    <pc:docChg chg="undo custSel modSld sldOrd">
      <pc:chgData name="Martin Marek" userId="f17bfef3-773f-4135-abf1-210f803851a8" providerId="ADAL" clId="{1241239C-7C95-42FE-AF2F-CCE5790F2B2B}" dt="2023-02-09T10:02:42.924" v="1667" actId="20577"/>
      <pc:docMkLst>
        <pc:docMk/>
      </pc:docMkLst>
      <pc:sldChg chg="modSp mod">
        <pc:chgData name="Martin Marek" userId="f17bfef3-773f-4135-abf1-210f803851a8" providerId="ADAL" clId="{1241239C-7C95-42FE-AF2F-CCE5790F2B2B}" dt="2023-02-08T15:42:44.784" v="874" actId="20577"/>
        <pc:sldMkLst>
          <pc:docMk/>
          <pc:sldMk cId="877347610" sldId="256"/>
        </pc:sldMkLst>
        <pc:spChg chg="mod">
          <ac:chgData name="Martin Marek" userId="f17bfef3-773f-4135-abf1-210f803851a8" providerId="ADAL" clId="{1241239C-7C95-42FE-AF2F-CCE5790F2B2B}" dt="2023-02-08T15:42:44.784" v="874" actId="20577"/>
          <ac:spMkLst>
            <pc:docMk/>
            <pc:sldMk cId="877347610" sldId="256"/>
            <ac:spMk id="6" creationId="{95D3AD06-A5AA-3CFD-2F07-5B0212AE28D8}"/>
          </ac:spMkLst>
        </pc:spChg>
      </pc:sldChg>
      <pc:sldChg chg="modSp mod">
        <pc:chgData name="Martin Marek" userId="f17bfef3-773f-4135-abf1-210f803851a8" providerId="ADAL" clId="{1241239C-7C95-42FE-AF2F-CCE5790F2B2B}" dt="2023-02-09T10:02:42.924" v="1667" actId="20577"/>
        <pc:sldMkLst>
          <pc:docMk/>
          <pc:sldMk cId="2744221341" sldId="257"/>
        </pc:sldMkLst>
        <pc:spChg chg="mod">
          <ac:chgData name="Martin Marek" userId="f17bfef3-773f-4135-abf1-210f803851a8" providerId="ADAL" clId="{1241239C-7C95-42FE-AF2F-CCE5790F2B2B}" dt="2023-02-09T10:02:42.924" v="1667" actId="20577"/>
          <ac:spMkLst>
            <pc:docMk/>
            <pc:sldMk cId="2744221341" sldId="257"/>
            <ac:spMk id="4" creationId="{A74181A5-165D-B79F-316C-43F627A5A58C}"/>
          </ac:spMkLst>
        </pc:spChg>
      </pc:sldChg>
      <pc:sldChg chg="modSp mod">
        <pc:chgData name="Martin Marek" userId="f17bfef3-773f-4135-abf1-210f803851a8" providerId="ADAL" clId="{1241239C-7C95-42FE-AF2F-CCE5790F2B2B}" dt="2023-02-09T10:02:28.875" v="1664" actId="20577"/>
        <pc:sldMkLst>
          <pc:docMk/>
          <pc:sldMk cId="1050478745" sldId="259"/>
        </pc:sldMkLst>
        <pc:spChg chg="mod">
          <ac:chgData name="Martin Marek" userId="f17bfef3-773f-4135-abf1-210f803851a8" providerId="ADAL" clId="{1241239C-7C95-42FE-AF2F-CCE5790F2B2B}" dt="2023-02-09T10:02:28.875" v="1664" actId="20577"/>
          <ac:spMkLst>
            <pc:docMk/>
            <pc:sldMk cId="1050478745" sldId="259"/>
            <ac:spMk id="2" creationId="{88258089-9594-E020-CCA3-4E322AFC3A48}"/>
          </ac:spMkLst>
        </pc:spChg>
      </pc:sldChg>
      <pc:sldChg chg="addSp modSp mod">
        <pc:chgData name="Martin Marek" userId="f17bfef3-773f-4135-abf1-210f803851a8" providerId="ADAL" clId="{1241239C-7C95-42FE-AF2F-CCE5790F2B2B}" dt="2023-02-09T09:59:41.091" v="1645" actId="20577"/>
        <pc:sldMkLst>
          <pc:docMk/>
          <pc:sldMk cId="2094985637" sldId="260"/>
        </pc:sldMkLst>
        <pc:spChg chg="add mod">
          <ac:chgData name="Martin Marek" userId="f17bfef3-773f-4135-abf1-210f803851a8" providerId="ADAL" clId="{1241239C-7C95-42FE-AF2F-CCE5790F2B2B}" dt="2023-02-09T09:59:41.091" v="1645" actId="20577"/>
          <ac:spMkLst>
            <pc:docMk/>
            <pc:sldMk cId="2094985637" sldId="260"/>
            <ac:spMk id="2" creationId="{713090BC-9005-41B2-D4D1-2D4524CC25FD}"/>
          </ac:spMkLst>
        </pc:spChg>
      </pc:sldChg>
      <pc:sldChg chg="addSp delSp modSp mod">
        <pc:chgData name="Martin Marek" userId="f17bfef3-773f-4135-abf1-210f803851a8" providerId="ADAL" clId="{1241239C-7C95-42FE-AF2F-CCE5790F2B2B}" dt="2023-02-08T14:45:05.041" v="502" actId="20577"/>
        <pc:sldMkLst>
          <pc:docMk/>
          <pc:sldMk cId="2814077076" sldId="261"/>
        </pc:sldMkLst>
        <pc:spChg chg="del">
          <ac:chgData name="Martin Marek" userId="f17bfef3-773f-4135-abf1-210f803851a8" providerId="ADAL" clId="{1241239C-7C95-42FE-AF2F-CCE5790F2B2B}" dt="2023-02-08T14:40:45.095" v="1"/>
          <ac:spMkLst>
            <pc:docMk/>
            <pc:sldMk cId="2814077076" sldId="261"/>
            <ac:spMk id="2" creationId="{C315BF4A-F29E-2B4C-1FF2-DFC731E17D5A}"/>
          </ac:spMkLst>
        </pc:spChg>
        <pc:spChg chg="add mod">
          <ac:chgData name="Martin Marek" userId="f17bfef3-773f-4135-abf1-210f803851a8" providerId="ADAL" clId="{1241239C-7C95-42FE-AF2F-CCE5790F2B2B}" dt="2023-02-08T14:45:05.041" v="502" actId="20577"/>
          <ac:spMkLst>
            <pc:docMk/>
            <pc:sldMk cId="2814077076" sldId="261"/>
            <ac:spMk id="3" creationId="{989BC9C3-C82D-0891-ED6B-94BC1B7E9827}"/>
          </ac:spMkLst>
        </pc:spChg>
      </pc:sldChg>
      <pc:sldChg chg="addSp delSp modSp mod">
        <pc:chgData name="Martin Marek" userId="f17bfef3-773f-4135-abf1-210f803851a8" providerId="ADAL" clId="{1241239C-7C95-42FE-AF2F-CCE5790F2B2B}" dt="2023-02-08T15:47:24.840" v="1254" actId="1076"/>
        <pc:sldMkLst>
          <pc:docMk/>
          <pc:sldMk cId="2599649701" sldId="262"/>
        </pc:sldMkLst>
        <pc:spChg chg="add del mod">
          <ac:chgData name="Martin Marek" userId="f17bfef3-773f-4135-abf1-210f803851a8" providerId="ADAL" clId="{1241239C-7C95-42FE-AF2F-CCE5790F2B2B}" dt="2023-02-08T15:44:50.916" v="882" actId="22"/>
          <ac:spMkLst>
            <pc:docMk/>
            <pc:sldMk cId="2599649701" sldId="262"/>
            <ac:spMk id="4" creationId="{6221E760-E67D-BFA1-2AB2-D2C4C0C5640B}"/>
          </ac:spMkLst>
        </pc:spChg>
        <pc:spChg chg="add del mod">
          <ac:chgData name="Martin Marek" userId="f17bfef3-773f-4135-abf1-210f803851a8" providerId="ADAL" clId="{1241239C-7C95-42FE-AF2F-CCE5790F2B2B}" dt="2023-02-08T15:45:16.263" v="886" actId="478"/>
          <ac:spMkLst>
            <pc:docMk/>
            <pc:sldMk cId="2599649701" sldId="262"/>
            <ac:spMk id="6" creationId="{B5E23DE5-17AA-7E00-1750-003968F96725}"/>
          </ac:spMkLst>
        </pc:spChg>
        <pc:spChg chg="add mod">
          <ac:chgData name="Martin Marek" userId="f17bfef3-773f-4135-abf1-210f803851a8" providerId="ADAL" clId="{1241239C-7C95-42FE-AF2F-CCE5790F2B2B}" dt="2023-02-08T15:47:24.840" v="1254" actId="1076"/>
          <ac:spMkLst>
            <pc:docMk/>
            <pc:sldMk cId="2599649701" sldId="262"/>
            <ac:spMk id="7" creationId="{07411C7C-5FF2-C3E1-CE42-CFDFE015699A}"/>
          </ac:spMkLst>
        </pc:spChg>
        <pc:picChg chg="mod">
          <ac:chgData name="Martin Marek" userId="f17bfef3-773f-4135-abf1-210f803851a8" providerId="ADAL" clId="{1241239C-7C95-42FE-AF2F-CCE5790F2B2B}" dt="2023-02-08T15:47:21.199" v="1253" actId="1076"/>
          <ac:picMkLst>
            <pc:docMk/>
            <pc:sldMk cId="2599649701" sldId="262"/>
            <ac:picMk id="3" creationId="{E96BAC83-936F-4401-90CB-435AB54BB7E9}"/>
          </ac:picMkLst>
        </pc:picChg>
      </pc:sldChg>
      <pc:sldChg chg="addSp delSp modSp mod ord">
        <pc:chgData name="Martin Marek" userId="f17bfef3-773f-4135-abf1-210f803851a8" providerId="ADAL" clId="{1241239C-7C95-42FE-AF2F-CCE5790F2B2B}" dt="2023-02-09T10:02:07.019" v="1657" actId="20577"/>
        <pc:sldMkLst>
          <pc:docMk/>
          <pc:sldMk cId="1620115653" sldId="263"/>
        </pc:sldMkLst>
        <pc:spChg chg="add mod">
          <ac:chgData name="Martin Marek" userId="f17bfef3-773f-4135-abf1-210f803851a8" providerId="ADAL" clId="{1241239C-7C95-42FE-AF2F-CCE5790F2B2B}" dt="2023-02-09T10:02:07.019" v="1657" actId="20577"/>
          <ac:spMkLst>
            <pc:docMk/>
            <pc:sldMk cId="1620115653" sldId="263"/>
            <ac:spMk id="4" creationId="{FFB4E9B4-9BAF-E6D7-033E-6AA9D624551D}"/>
          </ac:spMkLst>
        </pc:spChg>
        <pc:picChg chg="del">
          <ac:chgData name="Martin Marek" userId="f17bfef3-773f-4135-abf1-210f803851a8" providerId="ADAL" clId="{1241239C-7C95-42FE-AF2F-CCE5790F2B2B}" dt="2023-02-08T14:45:51.334" v="505" actId="478"/>
          <ac:picMkLst>
            <pc:docMk/>
            <pc:sldMk cId="1620115653" sldId="263"/>
            <ac:picMk id="3" creationId="{1CF011E9-8AEB-49FA-8FB9-CA0C6F87A0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2852B-9837-4A25-B180-E520BC77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B0F18D-9096-4DBB-B85C-42615874E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488D6-F6DB-4B50-A110-0652F8EA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7DEE4-AA0D-45F4-B742-629D9A69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78C5C1-C0B7-4A48-94CB-8119B772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363B-6C03-4053-AA7C-D21F35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4D996E-3874-4C0F-94C1-1373A79F2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6A488F-2E56-4671-AB80-89F66321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805744-D2A4-4064-9740-7EFF2A8A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619643-B3EA-4FD4-BDBC-C6943359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2F4F24-83CE-406A-BBEF-A1B88BF16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4574CB-6147-4BAC-878B-ED2BE53FD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B420A3-6F47-4257-ADFF-0935C4F1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70DA6E-87DA-4F2D-B99F-EABC4813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631AF0-0CED-4B3A-9B61-AF64E040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ADCFA-E78C-435C-820A-951EFE88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9EEA8-7D9D-42D4-B4AC-74B41483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BEDC45-5C29-46B4-988F-6FADD5D3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364824-5A98-4C88-B7D9-3F8D02CF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E42B1D-E248-4D5A-8321-08A3CE79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060E-CAF0-4827-BCB7-61B3641B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C08054-F861-43C3-BBA1-2FD28C843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74B4B7-EC54-43CA-8A83-ABA220CE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CB05A3-86D2-44DD-BFB2-AAD565A8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888077-2DF6-4E02-8EBE-FE98BD59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9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1FE7D-3E8C-4C03-A4FE-6B66AF93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67D45-44F5-4CE6-9C53-3D38540A5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287842-257C-4989-95B2-D05BC5931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4D8EB3-BFBA-45E0-9C25-F20E6565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1BA278-2EBD-477D-9D2B-DC79E30E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23CFB1-D307-43A4-8A96-F0719088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DF83B-F831-472D-A09E-E4A1F172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4FC212-0B0C-4CA4-9620-9532F2978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0CDF39-449F-4548-A280-F833CEC49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17BEF8-B1C6-47C6-8A94-3554A439D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1B7386-8325-4D07-9213-CD45036F2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0B7A96-08CB-4869-B5EF-A3B92FB0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A8951A-5342-43EE-A8CA-A713B598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552A8F-1758-4CBA-AFA8-E317BE4E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B1553B-5B15-40A8-B945-784B06A3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BADEAA-769D-4CB9-83A3-E5887C54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7C1BC8-40AB-45CC-8A4E-8F9EA4A7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60B286-C077-42D0-834D-45356170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35FA0D-074E-45C4-8ED2-CD53AE59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92CD6F-2894-400C-8B9C-929F754C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D19FAD-9195-4AB7-A08D-66CC987F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2E2DD-F84C-4B5F-958E-1BD907F0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8D8886-573A-4F3F-BB0E-70E55E99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6F7A4B-717B-4FA7-86A1-10875D00B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46C50D-7B3E-4F6E-BF3D-4209A430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EFBC82-729A-435B-BA96-FB8EC64C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755106-1599-40BF-9DCB-793F245C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C73A7-A068-49EE-8C0E-4BF27DDE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4AE592-3C48-46A4-8B19-000CD3B45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881DDA-0FC6-42C9-8982-24B8E42C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92D03D-DFEE-41B0-ADB5-7D9AD804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5FCB38-C4B5-4022-959F-E7512352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C4B4E9-E92F-44EC-995D-53ED08EA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F38BEE-F1DB-456A-AB91-17761602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DBB7DE-D373-4B80-BC6C-61280D58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D8F9E-96BC-4F1F-B9A5-506A7AC94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2288-DBDD-433B-BB4B-4D7580A6D8E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8091C-BBE1-49DC-A2EB-128E4E8B4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DF9560-093D-4BDC-9FCB-A412FA13A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12D6-6D95-4AA7-8903-D3B1BF18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A473C97-2D1F-46B1-A70A-7122A33D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30" y="0"/>
            <a:ext cx="6964739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3090BC-9005-41B2-D4D1-2D4524CC25FD}"/>
              </a:ext>
            </a:extLst>
          </p:cNvPr>
          <p:cNvSpPr txBox="1"/>
          <p:nvPr/>
        </p:nvSpPr>
        <p:spPr>
          <a:xfrm>
            <a:off x="174918" y="1490008"/>
            <a:ext cx="22131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Drahý pane/paní,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Děkujeme za zájem stát se autorizovaným partnerem HP.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Pro zahájení registrace můžete využít odkaz „link“ nebo použít tlačítko „START“</a:t>
            </a:r>
          </a:p>
        </p:txBody>
      </p:sp>
    </p:spTree>
    <p:extLst>
      <p:ext uri="{BB962C8B-B14F-4D97-AF65-F5344CB8AC3E}">
        <p14:creationId xmlns:p14="http://schemas.microsoft.com/office/powerpoint/2010/main" val="209498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5E2A3-F1D3-429C-A877-09B85D882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922CE2-A5D9-4B06-A896-C0EEF0C44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A7CE87-C265-4E78-8855-972909D0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65" y="0"/>
            <a:ext cx="10168396" cy="67607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5D3AD06-A5AA-3CFD-2F07-5B0212AE28D8}"/>
              </a:ext>
            </a:extLst>
          </p:cNvPr>
          <p:cNvSpPr txBox="1"/>
          <p:nvPr/>
        </p:nvSpPr>
        <p:spPr>
          <a:xfrm>
            <a:off x="8271352" y="3114459"/>
            <a:ext cx="3745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 prvním kroku, zvolíte jazyk – čeština , bohužel není k dispozici.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Vyberete zemi – Czech Republic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a zadáte email - na kterým Vám přijde link (autorizace použitého emailu)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4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DC36D89-A74D-4670-A1D6-92972559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200150"/>
            <a:ext cx="10001250" cy="44577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5A2E76-F14A-7ADF-49CD-FF77ACBF3009}"/>
              </a:ext>
            </a:extLst>
          </p:cNvPr>
          <p:cNvSpPr txBox="1"/>
          <p:nvPr/>
        </p:nvSpPr>
        <p:spPr>
          <a:xfrm>
            <a:off x="8446717" y="4534465"/>
            <a:ext cx="37452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Následně je potřeba se přihlásit do emailu (vloženém v prvním kroku) a použít link, který Vám dorazil. V případě, že email nedorazil je možno použít možnost opětovného posláni „</a:t>
            </a:r>
            <a:r>
              <a:rPr lang="cs-CZ" sz="2000" b="1" dirty="0" err="1">
                <a:solidFill>
                  <a:srgbClr val="FF0000"/>
                </a:solidFill>
              </a:rPr>
              <a:t>Resend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Invitation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274046-92AE-4BB4-8C6E-4D745ED66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244" y="1825625"/>
            <a:ext cx="10391512" cy="4351338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4181A5-165D-B79F-316C-43F627A5A58C}"/>
              </a:ext>
            </a:extLst>
          </p:cNvPr>
          <p:cNvSpPr txBox="1"/>
          <p:nvPr/>
        </p:nvSpPr>
        <p:spPr>
          <a:xfrm>
            <a:off x="1231726" y="488558"/>
            <a:ext cx="10060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rgbClr val="FF0000"/>
                </a:solidFill>
              </a:rPr>
              <a:t>2.krok </a:t>
            </a:r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dirty="0" err="1">
                <a:solidFill>
                  <a:srgbClr val="FF0000"/>
                </a:solidFill>
              </a:rPr>
              <a:t>Company</a:t>
            </a:r>
            <a:r>
              <a:rPr lang="cs-CZ" sz="2000" b="1" dirty="0">
                <a:solidFill>
                  <a:srgbClr val="FF0000"/>
                </a:solidFill>
              </a:rPr>
              <a:t> Data“ je potřeba vyplnit základní informace o Vaší společnosti 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dirty="0" err="1">
                <a:solidFill>
                  <a:srgbClr val="FF0000"/>
                </a:solidFill>
              </a:rPr>
              <a:t>Company</a:t>
            </a:r>
            <a:r>
              <a:rPr lang="cs-CZ" sz="2000" b="1" dirty="0">
                <a:solidFill>
                  <a:srgbClr val="FF0000"/>
                </a:solidFill>
              </a:rPr>
              <a:t>“  -  jméno společnosti                „Country“ – stát, kde je společnost registrována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„City“   -  město, kde má společnost sídlo  „VAT ID“  -  DIČ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2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239B52-1261-46C9-AB6E-9EA32D74F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911" y="1555653"/>
            <a:ext cx="9256944" cy="4820976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258089-9594-E020-CCA3-4E322AFC3A48}"/>
              </a:ext>
            </a:extLst>
          </p:cNvPr>
          <p:cNvSpPr txBox="1"/>
          <p:nvPr/>
        </p:nvSpPr>
        <p:spPr>
          <a:xfrm>
            <a:off x="1167911" y="0"/>
            <a:ext cx="9554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3. krok:  je potřeba vyplnit kontakt na zástupce Vaší společnosti, který bude přihlášení spravovat a potvrdí podmínky selektivní distribuce: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Požadované údaje – jméno, příjmení, pracovní pozice, kontaktní telefon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Můžete nebo nemusíte souhlasit s posíláním dodatečných informací, nabídek a updatů ze strany HP.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638B0D-BFCC-4D7F-BE43-200F6B4E5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468" y="1330540"/>
            <a:ext cx="10687245" cy="481973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89BC9C3-C82D-0891-ED6B-94BC1B7E9827}"/>
              </a:ext>
            </a:extLst>
          </p:cNvPr>
          <p:cNvSpPr txBox="1"/>
          <p:nvPr/>
        </p:nvSpPr>
        <p:spPr>
          <a:xfrm>
            <a:off x="1006257" y="0"/>
            <a:ext cx="10166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Ve stejném kroku je potřeba ještě doplnit informace a kontakty na jednatele nebo vlastníka firmy – případně jestli jste již údaje vyplanil a jste vlastníkem firmy stačí jen zaškrtnout checkbox „ I </a:t>
            </a:r>
            <a:r>
              <a:rPr lang="cs-CZ" sz="2000" b="1" dirty="0" err="1">
                <a:solidFill>
                  <a:srgbClr val="FF0000"/>
                </a:solidFill>
              </a:rPr>
              <a:t>am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the</a:t>
            </a:r>
            <a:r>
              <a:rPr lang="cs-CZ" sz="2000" b="1" dirty="0">
                <a:solidFill>
                  <a:srgbClr val="FF0000"/>
                </a:solidFill>
              </a:rPr>
              <a:t> General Manager“  Jestli ne je potřeba doplnit tyto údaje k jednateli: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jméno, příjmení, email, pracovní pozice, kontaktní telefon.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7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FB4E9B4-9BAF-E6D7-033E-6AA9D624551D}"/>
              </a:ext>
            </a:extLst>
          </p:cNvPr>
          <p:cNvSpPr txBox="1"/>
          <p:nvPr/>
        </p:nvSpPr>
        <p:spPr>
          <a:xfrm>
            <a:off x="916373" y="474345"/>
            <a:ext cx="926253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 krok -  samotná akceptace podmínek jako nový „HP </a:t>
            </a:r>
            <a:r>
              <a:rPr lang="cs-CZ" b="1" dirty="0" err="1">
                <a:solidFill>
                  <a:srgbClr val="FF0000"/>
                </a:solidFill>
              </a:rPr>
              <a:t>authorized</a:t>
            </a:r>
            <a:r>
              <a:rPr lang="cs-CZ" b="1" dirty="0">
                <a:solidFill>
                  <a:srgbClr val="FF0000"/>
                </a:solidFill>
              </a:rPr>
              <a:t> partner“ Je potřeba zaškrtnout a akceptovat checkboxy: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„</a:t>
            </a:r>
            <a:r>
              <a:rPr lang="en-GB" b="1" dirty="0">
                <a:solidFill>
                  <a:srgbClr val="FF0000"/>
                </a:solidFill>
              </a:rPr>
              <a:t>On behalf of the company identified above, I confirm that the information provided is accurate and agree to immediately inform HP of any change</a:t>
            </a:r>
            <a:r>
              <a:rPr lang="cs-CZ" b="1" dirty="0">
                <a:solidFill>
                  <a:srgbClr val="FF0000"/>
                </a:solidFill>
              </a:rPr>
              <a:t>“</a:t>
            </a:r>
          </a:p>
          <a:p>
            <a:r>
              <a:rPr lang="en-US" b="1" i="1" dirty="0" err="1">
                <a:solidFill>
                  <a:srgbClr val="000000"/>
                </a:solidFill>
                <a:effectLst/>
              </a:rPr>
              <a:t>Jménem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společnosti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uvedené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výše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potvrzuji</a:t>
            </a:r>
            <a:r>
              <a:rPr lang="en-US" b="1" i="1" dirty="0">
                <a:solidFill>
                  <a:srgbClr val="000000"/>
                </a:solidFill>
                <a:effectLst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že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poskytnuté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informace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jsou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přesné</a:t>
            </a:r>
            <a:r>
              <a:rPr lang="en-US" b="1" i="1" dirty="0">
                <a:solidFill>
                  <a:srgbClr val="000000"/>
                </a:solidFill>
                <a:effectLst/>
              </a:rPr>
              <a:t>, a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souhlasím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s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tím</a:t>
            </a:r>
            <a:r>
              <a:rPr lang="en-US" b="1" i="1" dirty="0">
                <a:solidFill>
                  <a:srgbClr val="000000"/>
                </a:solidFill>
                <a:effectLst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že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budu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společnost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neprodleně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informovat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o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jakékoli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změně</a:t>
            </a:r>
            <a:endParaRPr lang="cs-CZ" b="1" i="1" dirty="0">
              <a:solidFill>
                <a:srgbClr val="FF0000"/>
              </a:solidFill>
              <a:effectLst/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„</a:t>
            </a:r>
            <a:r>
              <a:rPr lang="en-GB" b="1" dirty="0">
                <a:solidFill>
                  <a:srgbClr val="FF0000"/>
                </a:solidFill>
              </a:rPr>
              <a:t>On behalf of the company identified above, I acknowledge and accept the HP Authorized Partner Terms and Conditions including but not limited HP´s Selective Distribution Criteria</a:t>
            </a:r>
            <a:r>
              <a:rPr lang="cs-CZ" b="1" dirty="0">
                <a:solidFill>
                  <a:srgbClr val="FF0000"/>
                </a:solidFill>
              </a:rPr>
              <a:t>“</a:t>
            </a:r>
          </a:p>
          <a:p>
            <a:r>
              <a:rPr lang="en-US" b="1" i="1" dirty="0" err="1">
                <a:solidFill>
                  <a:srgbClr val="000000"/>
                </a:solidFill>
                <a:effectLst/>
              </a:rPr>
              <a:t>Jménem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výše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uvedené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společnosti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beru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vědomí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a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přijímám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smluvní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podmínky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pro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autorizované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partnery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včetně</a:t>
            </a:r>
            <a:r>
              <a:rPr lang="en-US" b="1" i="1" dirty="0">
                <a:solidFill>
                  <a:srgbClr val="000000"/>
                </a:solidFill>
                <a:effectLst/>
              </a:rPr>
              <a:t>, ale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nikoli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výhradně</a:t>
            </a:r>
            <a:r>
              <a:rPr lang="en-US" b="1" i="1" dirty="0">
                <a:solidFill>
                  <a:srgbClr val="000000"/>
                </a:solidFill>
                <a:effectLst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kritérií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selektivní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distribuce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společnosti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HP.</a:t>
            </a:r>
            <a:endParaRPr lang="cs-CZ" b="1" i="1" dirty="0">
              <a:solidFill>
                <a:srgbClr val="000000"/>
              </a:solidFill>
              <a:effectLst/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„</a:t>
            </a:r>
            <a:r>
              <a:rPr lang="en-GB" b="1" dirty="0">
                <a:solidFill>
                  <a:srgbClr val="FF0000"/>
                </a:solidFill>
              </a:rPr>
              <a:t>You represent that in case you were a former party to an HP Partner Program and/or HP partner Agreement, your participation in such HP Partner Program and/or HP partner Agreement was not </a:t>
            </a:r>
            <a:r>
              <a:rPr lang="en-GB" b="1" dirty="0" err="1">
                <a:solidFill>
                  <a:srgbClr val="FF0000"/>
                </a:solidFill>
              </a:rPr>
              <a:t>terminared</a:t>
            </a:r>
            <a:r>
              <a:rPr lang="en-GB" b="1" dirty="0">
                <a:solidFill>
                  <a:srgbClr val="FF0000"/>
                </a:solidFill>
              </a:rPr>
              <a:t> by HP</a:t>
            </a:r>
            <a:r>
              <a:rPr lang="cs-CZ" b="1" dirty="0">
                <a:solidFill>
                  <a:srgbClr val="FF0000"/>
                </a:solidFill>
              </a:rPr>
              <a:t>“</a:t>
            </a:r>
          </a:p>
          <a:p>
            <a:r>
              <a:rPr lang="en-US" b="1" i="1" dirty="0" err="1">
                <a:solidFill>
                  <a:srgbClr val="000000"/>
                </a:solidFill>
                <a:effectLst/>
              </a:rPr>
              <a:t>Prohlašujete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že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v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případě</a:t>
            </a:r>
            <a:r>
              <a:rPr lang="en-US" b="1" i="1" dirty="0">
                <a:solidFill>
                  <a:srgbClr val="000000"/>
                </a:solidFill>
                <a:effectLst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že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jste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byli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bývalou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stranou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partnerského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programu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 a/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nebo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partnerské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smlouvy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HP,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vaše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účast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v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takovém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partnerském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programu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 a/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nebo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partnerské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smlouvě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nebyla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společností</a:t>
            </a:r>
            <a:r>
              <a:rPr lang="en-US" b="1" i="1" dirty="0">
                <a:solidFill>
                  <a:srgbClr val="000000"/>
                </a:solidFill>
                <a:effectLst/>
              </a:rPr>
              <a:t> HP </a:t>
            </a:r>
            <a:r>
              <a:rPr lang="en-US" b="1" i="1" dirty="0" err="1">
                <a:solidFill>
                  <a:srgbClr val="000000"/>
                </a:solidFill>
                <a:effectLst/>
              </a:rPr>
              <a:t>ukončena</a:t>
            </a:r>
            <a:r>
              <a:rPr lang="en-US" b="1" i="1" dirty="0">
                <a:solidFill>
                  <a:srgbClr val="000000"/>
                </a:solidFill>
                <a:effectLst/>
              </a:rPr>
              <a:t>.</a:t>
            </a:r>
            <a:endParaRPr lang="cs-CZ" b="1" i="1" dirty="0">
              <a:solidFill>
                <a:srgbClr val="000000"/>
              </a:solidFill>
              <a:effectLst/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u="sng" dirty="0">
                <a:solidFill>
                  <a:srgbClr val="FF0000"/>
                </a:solidFill>
              </a:rPr>
              <a:t>Kompletní PODMÍNKY SEZNAMU AUTORIZOVANÝCH PARTNERŮ HP – ke stažení v češtině ZDE</a:t>
            </a:r>
            <a:r>
              <a:rPr lang="cs-CZ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011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6BAC83-936F-4401-90CB-435AB54B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92" y="0"/>
            <a:ext cx="9540815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7411C7C-5FF2-C3E1-CE42-CFDFE015699A}"/>
              </a:ext>
            </a:extLst>
          </p:cNvPr>
          <p:cNvSpPr txBox="1"/>
          <p:nvPr/>
        </p:nvSpPr>
        <p:spPr>
          <a:xfrm>
            <a:off x="67152" y="4316726"/>
            <a:ext cx="3745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Poslední krok – po přečtení podmínek a zaškrtnutí všech </a:t>
            </a:r>
            <a:r>
              <a:rPr lang="cs-CZ" sz="2000" b="1" dirty="0" err="1">
                <a:solidFill>
                  <a:srgbClr val="FF0000"/>
                </a:solidFill>
              </a:rPr>
              <a:t>chekboxů</a:t>
            </a:r>
            <a:r>
              <a:rPr lang="cs-CZ" sz="2000" b="1" dirty="0">
                <a:solidFill>
                  <a:srgbClr val="FF0000"/>
                </a:solidFill>
              </a:rPr>
              <a:t>, akceptovat tyto podmínky a tím se stanete </a:t>
            </a:r>
            <a:r>
              <a:rPr lang="cs-CZ" sz="2000" b="1" dirty="0" err="1">
                <a:solidFill>
                  <a:srgbClr val="FF0000"/>
                </a:solidFill>
              </a:rPr>
              <a:t>Authorizovaným</a:t>
            </a:r>
            <a:r>
              <a:rPr lang="cs-CZ" sz="2000" b="1" dirty="0">
                <a:solidFill>
                  <a:srgbClr val="FF0000"/>
                </a:solidFill>
              </a:rPr>
              <a:t> partnerem HP pro nákup spotřebního materiálu</a:t>
            </a:r>
          </a:p>
        </p:txBody>
      </p:sp>
    </p:spTree>
    <p:extLst>
      <p:ext uri="{BB962C8B-B14F-4D97-AF65-F5344CB8AC3E}">
        <p14:creationId xmlns:p14="http://schemas.microsoft.com/office/powerpoint/2010/main" val="2599649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508</Words>
  <Application>Microsoft Office PowerPoint</Application>
  <PresentationFormat>Širokoúhlá obrazovka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Marek</dc:creator>
  <cp:lastModifiedBy>Martin Marek</cp:lastModifiedBy>
  <cp:revision>2</cp:revision>
  <dcterms:created xsi:type="dcterms:W3CDTF">2022-12-01T15:40:40Z</dcterms:created>
  <dcterms:modified xsi:type="dcterms:W3CDTF">2023-02-09T10:02:44Z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bef4c5-c818-41ba-ac89-c164c445b051_Enabled">
    <vt:lpwstr>true</vt:lpwstr>
  </property>
  <property fmtid="{D5CDD505-2E9C-101B-9397-08002B2CF9AE}" pid="3" name="MSIP_Label_8dbef4c5-c818-41ba-ac89-c164c445b051_SetDate">
    <vt:lpwstr>2022-12-01T15:40:40Z</vt:lpwstr>
  </property>
  <property fmtid="{D5CDD505-2E9C-101B-9397-08002B2CF9AE}" pid="4" name="MSIP_Label_8dbef4c5-c818-41ba-ac89-c164c445b051_Method">
    <vt:lpwstr>Standard</vt:lpwstr>
  </property>
  <property fmtid="{D5CDD505-2E9C-101B-9397-08002B2CF9AE}" pid="5" name="MSIP_Label_8dbef4c5-c818-41ba-ac89-c164c445b051_Name">
    <vt:lpwstr>8dbef4c5-c818-41ba-ac89-c164c445b051</vt:lpwstr>
  </property>
  <property fmtid="{D5CDD505-2E9C-101B-9397-08002B2CF9AE}" pid="6" name="MSIP_Label_8dbef4c5-c818-41ba-ac89-c164c445b051_SiteId">
    <vt:lpwstr>95924808-3044-4177-9c1b-713746ffab95</vt:lpwstr>
  </property>
  <property fmtid="{D5CDD505-2E9C-101B-9397-08002B2CF9AE}" pid="7" name="MSIP_Label_8dbef4c5-c818-41ba-ac89-c164c445b051_ActionId">
    <vt:lpwstr>4fbdef66-dd94-45e1-8b72-de6aa5dc2e50</vt:lpwstr>
  </property>
  <property fmtid="{D5CDD505-2E9C-101B-9397-08002B2CF9AE}" pid="8" name="MSIP_Label_8dbef4c5-c818-41ba-ac89-c164c445b051_ContentBits">
    <vt:lpwstr>0</vt:lpwstr>
  </property>
</Properties>
</file>