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52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262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23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13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99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51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44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1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01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69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400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63FB5-886A-4074-831C-E5A733301375}" type="datetimeFigureOut">
              <a:rPr lang="de-DE" smtClean="0"/>
              <a:t>10.08.2017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23A82-0A2F-47C4-993B-FDEEA19C2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047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6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26" y="159391"/>
            <a:ext cx="11652308" cy="645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28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Angelia Krause</dc:creator>
  <cp:lastModifiedBy>Angelia Krause</cp:lastModifiedBy>
  <cp:revision>1</cp:revision>
  <dcterms:created xsi:type="dcterms:W3CDTF">2017-08-10T09:32:38Z</dcterms:created>
  <dcterms:modified xsi:type="dcterms:W3CDTF">2017-08-10T09:33:04Z</dcterms:modified>
</cp:coreProperties>
</file>