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94" r:id="rId5"/>
    <p:sldMasterId id="2147483713" r:id="rId6"/>
    <p:sldMasterId id="2147483648" r:id="rId7"/>
    <p:sldMasterId id="2147484003" r:id="rId8"/>
  </p:sldMasterIdLst>
  <p:notesMasterIdLst>
    <p:notesMasterId r:id="rId11"/>
  </p:notesMasterIdLst>
  <p:handoutMasterIdLst>
    <p:handoutMasterId r:id="rId12"/>
  </p:handoutMasterIdLst>
  <p:sldIdLst>
    <p:sldId id="10796" r:id="rId9"/>
    <p:sldId id="2128752707" r:id="rId10"/>
  </p:sldIdLst>
  <p:sldSz cx="9144000" cy="5143500" type="screen16x9"/>
  <p:notesSz cx="7315200" cy="96012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1">
          <p15:clr>
            <a:srgbClr val="A4A3A4"/>
          </p15:clr>
        </p15:guide>
        <p15:guide id="2" orient="horz" pos="2762">
          <p15:clr>
            <a:srgbClr val="A4A3A4"/>
          </p15:clr>
        </p15:guide>
        <p15:guide id="3" orient="horz" pos="990">
          <p15:clr>
            <a:srgbClr val="A4A3A4"/>
          </p15:clr>
        </p15:guide>
        <p15:guide id="4" orient="horz" pos="3104">
          <p15:clr>
            <a:srgbClr val="A4A3A4"/>
          </p15:clr>
        </p15:guide>
        <p15:guide id="5" orient="horz" pos="566">
          <p15:clr>
            <a:srgbClr val="A4A3A4"/>
          </p15:clr>
        </p15:guide>
        <p15:guide id="6" orient="horz" pos="2639">
          <p15:clr>
            <a:srgbClr val="A4A3A4"/>
          </p15:clr>
        </p15:guide>
        <p15:guide id="7" orient="horz" pos="758">
          <p15:clr>
            <a:srgbClr val="A4A3A4"/>
          </p15:clr>
        </p15:guide>
        <p15:guide id="8" orient="horz" pos="145">
          <p15:clr>
            <a:srgbClr val="A4A3A4"/>
          </p15:clr>
        </p15:guide>
        <p15:guide id="9" orient="horz" pos="1688">
          <p15:clr>
            <a:srgbClr val="A4A3A4"/>
          </p15:clr>
        </p15:guide>
        <p15:guide id="10" orient="horz" pos="2828">
          <p15:clr>
            <a:srgbClr val="A4A3A4"/>
          </p15:clr>
        </p15:guide>
        <p15:guide id="11" pos="5630">
          <p15:clr>
            <a:srgbClr val="A4A3A4"/>
          </p15:clr>
        </p15:guide>
        <p15:guide id="12" pos="3788">
          <p15:clr>
            <a:srgbClr val="A4A3A4"/>
          </p15:clr>
        </p15:guide>
        <p15:guide id="13" pos="2906">
          <p15:clr>
            <a:srgbClr val="A4A3A4"/>
          </p15:clr>
        </p15:guide>
        <p15:guide id="14" pos="3674">
          <p15:clr>
            <a:srgbClr val="A4A3A4"/>
          </p15:clr>
        </p15:guide>
        <p15:guide id="15" pos="3901">
          <p15:clr>
            <a:srgbClr val="A4A3A4"/>
          </p15:clr>
        </p15:guide>
        <p15:guide id="16" pos="3018">
          <p15:clr>
            <a:srgbClr val="A4A3A4"/>
          </p15:clr>
        </p15:guide>
        <p15:guide id="17" pos="2791">
          <p15:clr>
            <a:srgbClr val="A4A3A4"/>
          </p15:clr>
        </p15:guide>
        <p15:guide id="18" pos="159">
          <p15:clr>
            <a:srgbClr val="A4A3A4"/>
          </p15:clr>
        </p15:guide>
        <p15:guide id="19" pos="1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Barlow" initials="" lastIdx="6" clrIdx="0"/>
  <p:cmAuthor id="1" name="Ray Fallon" initials="R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B"/>
    <a:srgbClr val="FFFF00"/>
    <a:srgbClr val="FFFFFF"/>
    <a:srgbClr val="58C97B"/>
    <a:srgbClr val="36C746"/>
    <a:srgbClr val="FFED99"/>
    <a:srgbClr val="9FA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23" autoAdjust="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1831"/>
        <p:guide orient="horz" pos="2762"/>
        <p:guide orient="horz" pos="990"/>
        <p:guide orient="horz" pos="3104"/>
        <p:guide orient="horz" pos="566"/>
        <p:guide orient="horz" pos="2639"/>
        <p:guide orient="horz" pos="758"/>
        <p:guide orient="horz" pos="145"/>
        <p:guide orient="horz" pos="1688"/>
        <p:guide orient="horz" pos="2828"/>
        <p:guide pos="5630"/>
        <p:guide pos="3788"/>
        <p:guide pos="2906"/>
        <p:guide pos="3674"/>
        <p:guide pos="3901"/>
        <p:guide pos="3018"/>
        <p:guide pos="2791"/>
        <p:guide pos="159"/>
        <p:guide pos="1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22E3A8-67DD-A54D-9ACE-7F6180D1A288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5D751CF-426F-9546-9000-18E529FDE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BCB8AE-B9B2-1648-AE7C-D9F4FF496627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F34D1A-B7E5-DE48-8EA9-859D9DE63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34D1A-B7E5-DE48-8EA9-859D9DE6365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81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39542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by: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386996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94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9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SE Lif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pic>
        <p:nvPicPr>
          <p:cNvPr id="8" name="Picture 7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4510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ve_175139600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52831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463028807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92768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2180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674435" y="4851248"/>
            <a:ext cx="835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>
                <a:solidFill>
                  <a:srgbClr val="FFFFFF"/>
                </a:solidFill>
                <a:latin typeface="Arial"/>
                <a:cs typeface="Arial"/>
              </a:rPr>
              <a:t>|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0" name="Picture 9" descr="Weave_486603441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53318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513175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01569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794209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53651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8351183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hneider_LIO_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47" y="4521136"/>
            <a:ext cx="1907005" cy="50691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297509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49" y="2064587"/>
            <a:ext cx="3678903" cy="10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8341"/>
            <a:ext cx="8280400" cy="863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29928"/>
            <a:ext cx="8280400" cy="3127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85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6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330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7" tIns="45718" rIns="91437" bIns="45718"/>
          <a:lstStyle>
            <a:lvl1pPr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5" y="260922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204247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pic>
        <p:nvPicPr>
          <p:cNvPr id="10" name="Picture 9" descr="schneider_LIO_Life-Gree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34" y="4494998"/>
            <a:ext cx="2041798" cy="562953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6" y="4857156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 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73630"/>
            <a:ext cx="9144000" cy="76189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91437" tIns="45718" rIns="91437" bIns="45718"/>
          <a:lstStyle>
            <a:lvl1pPr marL="178295" indent="-2362">
              <a:buNone/>
              <a:defRPr sz="1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Presented</a:t>
            </a:r>
            <a:r>
              <a:rPr lang="fr-FR"/>
              <a:t> by: </a:t>
            </a:r>
          </a:p>
          <a:p>
            <a:pPr lvl="0"/>
            <a:r>
              <a:rPr lang="fr-FR"/>
              <a:t>Date: 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4261502"/>
            <a:ext cx="9144000" cy="201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33670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81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39542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by: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386996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96644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82640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514600"/>
            <a:ext cx="9144000" cy="86764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413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789710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981308"/>
            <a:ext cx="9144000" cy="2506025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945431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Your Content Here</a:t>
            </a:r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718663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Your Content Here</a:t>
            </a:r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54991" y="2385218"/>
            <a:ext cx="5143498" cy="373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695394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587730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079186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46285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041071"/>
            <a:ext cx="9144000" cy="86764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912240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376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790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89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567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09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640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69" y="2084916"/>
            <a:ext cx="3894661" cy="973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69" y="2084916"/>
            <a:ext cx="3894661" cy="9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0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31"/>
          </p:nvPr>
        </p:nvSpPr>
        <p:spPr>
          <a:xfrm>
            <a:off x="258055" y="1203325"/>
            <a:ext cx="8679570" cy="3176589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252413" y="230187"/>
            <a:ext cx="8647112" cy="369332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52413" y="683366"/>
            <a:ext cx="8647112" cy="253916"/>
          </a:xfrm>
        </p:spPr>
        <p:txBody>
          <a:bodyPr/>
          <a:lstStyle>
            <a:lvl1pPr marL="358762" indent="-342888"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07973" indent="-228592">
              <a:buFontTx/>
              <a:buNone/>
              <a:defRPr/>
            </a:lvl2pPr>
            <a:lvl3pPr marL="587354" indent="-228592">
              <a:buFontTx/>
              <a:buNone/>
              <a:defRPr/>
            </a:lvl3pPr>
            <a:lvl4pPr marL="768323" indent="-228592">
              <a:buFontTx/>
              <a:buNone/>
              <a:defRPr/>
            </a:lvl4pPr>
            <a:lvl5pPr marL="939767" indent="-228592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885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81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5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2566268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11678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5" y="3954255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by: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386996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99262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981308"/>
            <a:ext cx="9144000" cy="3162191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945837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7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067561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514600"/>
            <a:ext cx="9144000" cy="86764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4137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575235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981309"/>
            <a:ext cx="9144000" cy="2506025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8246"/>
            <a:ext cx="9144000" cy="37306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246040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4" y="-1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02" indent="-265106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08" indent="-228594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289" indent="-228594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56" indent="-231770" defTabSz="314318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Your Content Here</a:t>
            </a:r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02" indent="-265106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08" indent="-228594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289" indent="-228594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56" indent="-231770" defTabSz="314318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22151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4" y="1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02" indent="-265106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08" indent="-228594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289" indent="-228594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56" indent="-231770" defTabSz="314318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Your Content Here</a:t>
            </a:r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4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2" indent="-236532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189" indent="-220658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22" indent="-173034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55" indent="-17303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876" indent="-174621" defTabSz="31431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4" y="348334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54992" y="2385219"/>
            <a:ext cx="5143498" cy="373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07928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7" y="2175154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7" y="2634498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283323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5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991928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5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193323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5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75228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0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Your Content Here</a:t>
            </a:r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434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66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38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92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54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559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70" y="2084916"/>
            <a:ext cx="3894661" cy="973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70" y="2084916"/>
            <a:ext cx="3894661" cy="9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Insert Your Content Here</a:t>
            </a:r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54991" y="2385218"/>
            <a:ext cx="5143498" cy="373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57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Optional Subtitle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83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6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13" y="4568966"/>
            <a:ext cx="2120012" cy="5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46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87" r:id="rId4"/>
    <p:sldLayoutId id="2147483688" r:id="rId5"/>
    <p:sldLayoutId id="2147483689" r:id="rId6"/>
    <p:sldLayoutId id="2147483672" r:id="rId7"/>
    <p:sldLayoutId id="2147483670" r:id="rId8"/>
    <p:sldLayoutId id="2147483671" r:id="rId9"/>
    <p:sldLayoutId id="2147483686" r:id="rId10"/>
    <p:sldLayoutId id="2147483690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91" r:id="rId18"/>
    <p:sldLayoutId id="2147483692" r:id="rId19"/>
    <p:sldLayoutId id="2147484025" r:id="rId2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42" y="4605004"/>
            <a:ext cx="1773276" cy="4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4026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pos="5602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42" y="4605005"/>
            <a:ext cx="1773276" cy="4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hd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pos="5602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62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7" y="230188"/>
            <a:ext cx="8633531" cy="36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4" y="1203326"/>
            <a:ext cx="8639175" cy="3176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5A9C12DC-491F-9444-86A2-13AC5C62A2F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7" name="Picture 6" descr="schneider_LIO_Life-Green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34" y="4494997"/>
            <a:ext cx="2041798" cy="5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90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457184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3032" indent="-157158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None/>
        <a:defRPr sz="15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1938" indent="-182557" algn="l" defTabSz="447659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•"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8144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‒"/>
        <a:defRPr sz="13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19113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6906" indent="-185731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00" kern="1200" baseline="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9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3428879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3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2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6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1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7" y="230188"/>
            <a:ext cx="8633531" cy="3693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4" y="1203326"/>
            <a:ext cx="8639175" cy="3176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5A9C12DC-491F-9444-86A2-13AC5C62A2F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Confidential Property of Schneider Electric |</a:t>
            </a:r>
          </a:p>
        </p:txBody>
      </p:sp>
      <p:pic>
        <p:nvPicPr>
          <p:cNvPr id="7" name="Picture 6" descr="schneider_LIO_Life-Gree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34" y="4494997"/>
            <a:ext cx="2041798" cy="5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2122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457184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3032" indent="-157158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None/>
        <a:defRPr sz="15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1938" indent="-182557" algn="l" defTabSz="447659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•"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8144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itchFamily="34" charset="0"/>
        <a:buChar char="‒"/>
        <a:defRPr sz="13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19113" indent="-179382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6906" indent="-185731" algn="l" defTabSz="457184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00" kern="1200" baseline="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96080" indent="-182874" algn="l" defTabSz="457184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9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3428879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3" indent="-228592" algn="l" defTabSz="4571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2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6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3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7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1" algn="l" defTabSz="457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.xml"/><Relationship Id="rId7" Type="http://schemas.openxmlformats.org/officeDocument/2006/relationships/image" Target="../media/image15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C6103C-5F3F-41A2-B183-9646E1D4A08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C6103C-5F3F-41A2-B183-9646E1D4A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DFA14F3-6EB7-4A96-B7AA-BD3F76D85F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7172">
              <a:defRPr/>
            </a:pPr>
            <a:endParaRPr lang="lv-LV" sz="360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" r="630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2414" y="3835897"/>
            <a:ext cx="5573422" cy="276995"/>
          </a:xfrm>
        </p:spPr>
        <p:txBody>
          <a:bodyPr lIns="91437" tIns="45718" rIns="91437" bIns="45718" anchor="t"/>
          <a:lstStyle/>
          <a:p>
            <a:pPr marL="177800" indent="-1905"/>
            <a:endParaRPr lang="en-US" dirty="0"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172">
              <a:defRPr/>
            </a:pPr>
            <a:r>
              <a:rPr lang="en-US"/>
              <a:t>Confidential Property of Schneider Electric |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77EC26-5216-4695-9260-407118B17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4" y="2890184"/>
            <a:ext cx="8673872" cy="861774"/>
          </a:xfrm>
        </p:spPr>
        <p:txBody>
          <a:bodyPr/>
          <a:lstStyle/>
          <a:p>
            <a:r>
              <a:rPr lang="en-US" sz="3200" dirty="0"/>
              <a:t>Easy Rack and PDU promo </a:t>
            </a:r>
            <a:br>
              <a:rPr lang="en-US" sz="3200" dirty="0"/>
            </a:b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75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>
            <a:extLst>
              <a:ext uri="{FF2B5EF4-FFF2-40B4-BE49-F238E27FC236}">
                <a16:creationId xmlns:a16="http://schemas.microsoft.com/office/drawing/2014/main" id="{9B20014F-3482-47C5-9501-0D9D2D9F64D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811711" y="1481137"/>
            <a:ext cx="4133850" cy="2181225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4A090-A35B-4865-8A0B-076BC5EE73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2413" y="991356"/>
            <a:ext cx="3749962" cy="911019"/>
          </a:xfrm>
        </p:spPr>
        <p:txBody>
          <a:bodyPr vert="horz" wrap="square" lIns="0" tIns="0" rIns="0" bIns="0" anchor="t">
            <a:spAutoFit/>
          </a:bodyPr>
          <a:lstStyle/>
          <a:p>
            <a:pPr marL="236220" indent="-236220"/>
            <a:endParaRPr lang="fr-FR" sz="1600" dirty="0">
              <a:cs typeface="Arial"/>
            </a:endParaRPr>
          </a:p>
          <a:p>
            <a:pPr marL="236220" indent="-236220"/>
            <a:endParaRPr lang="fr-FR" sz="1600" dirty="0">
              <a:cs typeface="Arial"/>
            </a:endParaRPr>
          </a:p>
          <a:p>
            <a:pPr marL="0" indent="0">
              <a:buNone/>
            </a:pPr>
            <a:endParaRPr lang="fr-FR" dirty="0">
              <a:cs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D6303E-CC86-4A40-BFFF-43FBCDFE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256000"/>
            <a:ext cx="3749962" cy="553998"/>
          </a:xfrm>
        </p:spPr>
        <p:txBody>
          <a:bodyPr/>
          <a:lstStyle/>
          <a:p>
            <a:r>
              <a:rPr lang="fr-FR" sz="1800" dirty="0" err="1">
                <a:cs typeface="Arial"/>
              </a:rPr>
              <a:t>Easy</a:t>
            </a:r>
            <a:r>
              <a:rPr lang="fr-FR" sz="1800" dirty="0">
                <a:cs typeface="Arial"/>
              </a:rPr>
              <a:t> Rack and PDU promo </a:t>
            </a:r>
            <a:br>
              <a:rPr lang="fr-FR" sz="1800" dirty="0">
                <a:cs typeface="Arial"/>
              </a:rPr>
            </a:br>
            <a:r>
              <a:rPr lang="fr-FR" sz="1800" dirty="0">
                <a:cs typeface="Arial"/>
              </a:rPr>
              <a:t>Sep-</a:t>
            </a:r>
            <a:r>
              <a:rPr lang="fr-FR" sz="1800" dirty="0" err="1">
                <a:cs typeface="Arial"/>
              </a:rPr>
              <a:t>Oct</a:t>
            </a:r>
            <a:r>
              <a:rPr lang="fr-FR" sz="1800" dirty="0">
                <a:cs typeface="Arial"/>
              </a:rPr>
              <a:t> 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96BFC8-C96F-4261-98F2-FEAC5BA6E2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203" y="0"/>
            <a:ext cx="746127" cy="51435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787C4-258B-442C-B3D9-E0CFEC173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EA398F7-0FC6-4647-8C75-ABF51AA76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Property of Schneider Electric |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F6C13-40CB-49A3-8174-89E71DD28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287250"/>
            <a:ext cx="2686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5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5f4792b86c40a1b4f7da2e160cfe1707f61f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.QTiH1R1XZtR7XzQ03jA"/>
</p:tagLst>
</file>

<file path=ppt/theme/theme1.xml><?xml version="1.0" encoding="utf-8"?>
<a:theme xmlns:a="http://schemas.openxmlformats.org/drawingml/2006/main" name="Schneider Title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chneider Title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chneider Title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chneider Text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alpha val="0"/>
          </a:schemeClr>
        </a:solidFill>
        <a:ln w="25400">
          <a:solidFill>
            <a:srgbClr val="00B05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AA753BF-A783-4CE8-93D2-EBFB2DF95279}" vid="{A4665921-DEBE-4526-B793-7CE56F0891D0}"/>
    </a:ext>
  </a:extLst>
</a:theme>
</file>

<file path=ppt/theme/theme5.xml><?xml version="1.0" encoding="utf-8"?>
<a:theme xmlns:a="http://schemas.openxmlformats.org/drawingml/2006/main" name="5_Schneider Text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llede xmlns="01f686cb-493a-4ac9-a352-7d0ae74ef461">
      <Url xsi:nil="true"/>
      <Description xsi:nil="true"/>
    </Billede>
    <Ergotronlogo xmlns="01f686cb-493a-4ac9-a352-7d0ae74ef4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7CE27AC175DA4D9EBF09153349B8B5" ma:contentTypeVersion="15" ma:contentTypeDescription="Ein neues Dokument erstellen." ma:contentTypeScope="" ma:versionID="a39b8c7668af9f4a1be02bef756f5faa">
  <xsd:schema xmlns:xsd="http://www.w3.org/2001/XMLSchema" xmlns:xs="http://www.w3.org/2001/XMLSchema" xmlns:p="http://schemas.microsoft.com/office/2006/metadata/properties" xmlns:ns2="3f8c5fe3-c8ce-4090-92d5-bcb4b8d33a54" xmlns:ns3="01f686cb-493a-4ac9-a352-7d0ae74ef461" targetNamespace="http://schemas.microsoft.com/office/2006/metadata/properties" ma:root="true" ma:fieldsID="57d74d95f04668f0d179b96861bcc856" ns2:_="" ns3:_="">
    <xsd:import namespace="3f8c5fe3-c8ce-4090-92d5-bcb4b8d33a54"/>
    <xsd:import namespace="01f686cb-493a-4ac9-a352-7d0ae74ef4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Billede" minOccurs="0"/>
                <xsd:element ref="ns3:Ergotronlogo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c5fe3-c8ce-4090-92d5-bcb4b8d33a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686cb-493a-4ac9-a352-7d0ae74ef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Billede" ma:index="20" nillable="true" ma:displayName="Billede" ma:format="Image" ma:internalName="Billed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rgotronlogo" ma:index="21" nillable="true" ma:displayName="Ergotron logo" ma:format="Thumbnail" ma:internalName="Ergotronlogo">
      <xsd:simpleType>
        <xsd:restriction base="dms:Unknow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19D6AD-4776-4A33-AB16-B1CD3B656B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c6a6d35-ae73-4e9d-97cf-ec56c14801a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E8AF00-1CC7-4AF4-BFF8-AB12D7482278}"/>
</file>

<file path=customXml/itemProps3.xml><?xml version="1.0" encoding="utf-8"?>
<ds:datastoreItem xmlns:ds="http://schemas.openxmlformats.org/officeDocument/2006/customXml" ds:itemID="{1C0C8B21-3053-4B36-9AD5-9BED1FC5CC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29</Words>
  <Application>Microsoft Office PowerPoint</Application>
  <PresentationFormat>On-screen Show (16:9)</PresentationFormat>
  <Paragraphs>7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Lucida Grande</vt:lpstr>
      <vt:lpstr>Schneider Title Slides</vt:lpstr>
      <vt:lpstr>1_Schneider Title Slides</vt:lpstr>
      <vt:lpstr>2_Schneider Title Slides</vt:lpstr>
      <vt:lpstr>Schneider Text Slides</vt:lpstr>
      <vt:lpstr>5_Schneider Text Slides</vt:lpstr>
      <vt:lpstr>think-cell Slide</vt:lpstr>
      <vt:lpstr>Easy Rack and PDU promo  </vt:lpstr>
      <vt:lpstr>Easy Rack and PDU promo  Sep-Oct 2021</vt:lpstr>
    </vt:vector>
  </TitlesOfParts>
  <Company>McMillan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 Fournier</dc:creator>
  <cp:lastModifiedBy>ANNA OTTERBERG</cp:lastModifiedBy>
  <cp:revision>232</cp:revision>
  <cp:lastPrinted>2020-12-15T06:52:14Z</cp:lastPrinted>
  <dcterms:created xsi:type="dcterms:W3CDTF">2015-05-04T14:04:27Z</dcterms:created>
  <dcterms:modified xsi:type="dcterms:W3CDTF">2021-06-15T11:32:11Z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0x0101002B7CE27AC175DA4D9EBF09153349B8B5</vt:lpwstr>
  </property>
  <property fmtid="{D5CDD505-2E9C-101B-9397-08002B2CF9AE}" pid="3" name="MSIP_Label_fe7c75fe-f914-45f8-9747-40a3f5d4287a_Enabled">
    <vt:lpwstr>true</vt:lpwstr>
  </property>
  <property fmtid="{D5CDD505-2E9C-101B-9397-08002B2CF9AE}" pid="4" name="MSIP_Label_fe7c75fe-f914-45f8-9747-40a3f5d4287a_SetDate">
    <vt:lpwstr>2021-04-06T02:52:09Z</vt:lpwstr>
  </property>
  <property fmtid="{D5CDD505-2E9C-101B-9397-08002B2CF9AE}" pid="5" name="MSIP_Label_fe7c75fe-f914-45f8-9747-40a3f5d4287a_Method">
    <vt:lpwstr>Standard</vt:lpwstr>
  </property>
  <property fmtid="{D5CDD505-2E9C-101B-9397-08002B2CF9AE}" pid="6" name="MSIP_Label_fe7c75fe-f914-45f8-9747-40a3f5d4287a_Name">
    <vt:lpwstr>Without Visual Marking</vt:lpwstr>
  </property>
  <property fmtid="{D5CDD505-2E9C-101B-9397-08002B2CF9AE}" pid="7" name="MSIP_Label_fe7c75fe-f914-45f8-9747-40a3f5d4287a_SiteId">
    <vt:lpwstr>6e51e1ad-c54b-4b39-b598-0ffe9ae68fef</vt:lpwstr>
  </property>
  <property fmtid="{D5CDD505-2E9C-101B-9397-08002B2CF9AE}" pid="8" name="MSIP_Label_fe7c75fe-f914-45f8-9747-40a3f5d4287a_ActionId">
    <vt:lpwstr>a1b8d11b-22a8-460b-9d33-fc2d299ea36f</vt:lpwstr>
  </property>
  <property fmtid="{D5CDD505-2E9C-101B-9397-08002B2CF9AE}" pid="9" name="MSIP_Label_fe7c75fe-f914-45f8-9747-40a3f5d4287a_ContentBits">
    <vt:lpwstr>0</vt:lpwstr>
  </property>
</Properties>
</file>